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 величин помогает быстро находить ответы в задачах.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связь величин в задачах 7 класса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прямая пропорциональность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в задачах на цену, движение, масштаб и геометрию, когда изменения одной величины сразу отражаются на другой.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прямой пропорциональности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величины называют прямо пропорциональными, если при увеличении одной в несколько раз другая изменяется в такое же число раз и сохраняет общий закон связи.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связанные величины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зависимости отношение y/x не меняется. Это значит, что для любых подходящих значений можно получить одно и то же число, описывающее связь.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удобно записывать формулой y = kx. Она показывает, что значение y зависит от x через постоянный множитель k, который не меняется в пределах одной задачи.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помогает понять, сколько единиц второй величины приходится на одну единицу первой. Именно он задает силу и направление изменения зависимости.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k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показывает цену одной единицы и позволяет быстро находить стоимость любого количества одинаковых предметов.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рублей стоит одна тетрадь в примере с одинаковой ценой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1 тетрадь — 25 рублей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проверки пропорциональности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значений отношение y/x одинаковое, поэтому зависимость подходит под модель прямой пропорциональности.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 подтверждает прямую пропорциональность; коэффициент равен 5.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проверки зависимости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y = 3x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видеть, что каждое увеличение x на единицу добавляет к y три единицы.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 одной прямой, проходящей через начало координат, значит зависимость является прямой пропорциональностью.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для построения графика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покупка одинаковых предметов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карандаш стоит 12 рублей. Если купить два, получится 24 рубля; если три — 36 рублей. Здесь цена растет ровно вместе с количеством, потому что каждый предмет имеет одинаковую стоимость. Такой пример легко проверить в реальной покупке.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 магазине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одинаковые, достаточно узнать цену одной штуки, чтобы посчитать любую покупку. Если количество увеличится в два раза, сумма тоже увеличится в два раза. Именно так работает прямая пропорциональность в повседневных расчетах.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понимать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прямую пропорциональность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таблице значений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прямой пропорциональности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 — прямая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прямая пропорциональность изображается прямой линией. Это помогает быстро отличить её от более сложных зависимостей, где точки на графике не выстраиваются в одну линию.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041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изменение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41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увеличивается в два раза, y тоже увеличивается в два раза. Этот признак особенно удобно проверять в таблицах и в задачах с одинаковыми предметами.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709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 обязательно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709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равен нулю, то y тоже равен нулю. Поэтому график всегда проходит через точку (0,0), и это один из главных признаков такой зависимости.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875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значение k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75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отрицательно, прямая идет вниз слева направо, но связь всё равно остается пропорциональной. Меняется только направление роста значений, а не сам тип зависимости.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543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9543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коэффициент k, тем быстрее растет y при одинаковом x. Поэтому две прямые пропорциональности можно сравнивать по крутизне их графиков.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 координатной плоскости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 y = kx, достаточно найти несколько значений и отметить их на плоскости. Все полученные точки обязательно лежат на одной прямой.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точек достаточно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такой график помогает связать формулу, таблицу и изображение на координатной плоскости. Так легче увидеть закономерность и проверить правильность решения задачи.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таблицей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k прямая поднимается слева направо. Если коэффициент больше, наклон становится круче, и значение y растет быстрее при тех же x.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коэффициент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(0,0) всегда принадлежит графику прямой пропорциональности. Это удобно использовать как проверку: если график не проходит через начало координат, формула не подходит.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при разных коэффициентах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x разные коэффициенты дают разные значения y, поэтому линии роста легко сравнить по высоте столбцов.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k, тем быстрее растет y: для одного и того же x значения увеличиваются пропорционально коэффициенту.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зависимостей y = 2x, y = 4x и y = 6x.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прямую пропорциональность от других зависимостей
</a:t>
            </a:r>
            <a:endParaRPr lang="en-US" sz="1941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kx подходит только тогда, когда вторую величину получают умножением первой на одно и то же число. Если появляется прибавление или вычитание, это уже другая зависимость.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формулу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проверка строится сразу на формуле, таблице и графике. Когда все три способа дают один и тот же вывод, ошибиться гораздо труднее.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три признака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прямой пропорциональности — прямая, проходящая через начало координат. Если линия смещена вверх, вниз или имеет другой вид, зависимость нельзя считать пропорциональной.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график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прямой пропорциональности отношение y/x не меняется в любых строках таблицы. Если частные различаются, постоянного коэффициента нет, а значит, модель y = kx не выполняется.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таблицу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распознавании зависимости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распространенных ошибок и правильной проверки прямой пропорциональности.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искать постоянное отношение y/x и проверять, проходит ли график через точку (0,0).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распространенных 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прямую пропорциональность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задачей и известными данными.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расстоянием и временем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едет на велосипеде с постоянной скоростью и замечает, что за каждый час проезжает одинаковое расстояние. За 1 час он преодолевает 15 км, за 2 часа — 30 км, а за 3 часа — 45 км. На рисунке это удобно показать движением по дороге.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 велосипеде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движение равномерное, каждый новый час добавляет к пути одинаковую прибавку. Поэтому можно быстро предсказать, сколько километров будет пройдено через 4 или 5 часов. Такой сюжет хорошо подходит для изображения человека или велосипеда на трассе.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удобно считать шагами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пути при равномерном движении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удобно определить путь и для промежуточного времени, не только для целых часов.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через начало координат показывает прямую пропорциональность: путь растет одинаково на каждом часовом промежутке.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зависимости s = 15t.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313" y="3188538"/>
            <a:ext cx="321075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12188"/>
            <a:ext cx="428400" cy="38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5875" y="1709690"/>
            <a:ext cx="428400" cy="38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найти коэффициент пропорциональности один раз, а затем подставлять разные значения. Это экономит время и делает решение более понятным даже в длинной задаче.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расчет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помогает увидеть, как разные коэффициенты влияют на рост величин. Такой сравнительный анализ особенно полезен на графиках и в таблицах.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зависимостей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удобно связывать время и расстояние одной формулой. Это помогает быстро находить путь, скорость или время по известным данным.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путь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и в плане размеры связаны постоянным множителем. Поэтому можно переводить сантиметры в метры и обратно без лишних вычислений.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чертежи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цена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стоимость одинаковых товаров сразу видно, как меняется сумма. Если количество увеличивается вдвое, цена тоже становится вдвое больше.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прямая пропорциональность удобна в задачах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прямой пропорциональности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сопоставить формулу, таблицу и график одной зависимости.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формула, таблица и график согласуются между собой, зависимость можно уверенно считать прямой пропорциональностью.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признаков прямой пропорциональности.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самостоятельной работой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записывается как y = kx. В этой записи коэффициент k остается постоянным, а значение y меняется только вместе с x.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таблицу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виде зависимости, удобно найти отношение y/x для нескольких пар чисел. Если все частные одинаковы, перед вами прямая пропорциональность.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без сюрпризов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такой функции всегда проходит через точку (0,0). Если прямая не проходит через начало координат, зависимость уже не подходит под модель.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 всего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особенно полезна в задачах на движение, цену, масштаб и подобные фигуры. В этих случаях постоянный множитель помогает быстро находить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связывает формулу, таблицу и график в одну понятную модель. Если помнить про k, отношение y/x и точку (0,0), задачи решаются быстрее и увереннее.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распознавать и использовать прямую пропорциональность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2026-05-29T03:03:51Z</dcterms:created>
  <dcterms:modified xsi:type="dcterms:W3CDTF">2026-05-29T03:03:51Z</dcterms:modified>
</cp:coreProperties>
</file>