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стали центрами экономики, культуры и ремесел, изменив ход истории.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формирование городов и развитие ремесла в Средневековье
</a:t>
            </a:r>
            <a:endParaRPr lang="en-US" sz="289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IX века в Европе доминировали сельские поселения. Развитие торговли и необходимость защиты способствовали появлению укреплённых городов, где сосредоточились мастера и купцы.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городов: основные причины и условия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формирования городов в Средние века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требовал новых торговых и жилых центров, что стимулировало строительство городов в стратегически выгодных местах.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торговых связей требовало создания рынков и складов, что обеспечивало экономическую основу городских поселений.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набеги и военные угрозы заставляли строить укреплённые города для защиты жителей и сохранения имущества.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сердце Франции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начал формироваться вокруг королевского замка и собора Нотр-Дам. К XIII веку он стал крупным торговым и ремесленным центром с развитой инфраструктурой.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 его укрепления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вырос вокруг римского лагеря и Вестминстерского аббатства. Со временем город укрепили стенами, что сделало его важным экономическим и административным центром Англии.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Ганзейские города: Любек и Гамбург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Любек и Гамбург стали ведущими городами Ганзейского союза, сотрудничая для защиты торговли. Их стратегическое расположение у воды ускорило рост ремесел и торговли.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первых городских центров Европы
</a:t>
            </a:r>
            <a:endParaRPr lang="en-US" sz="27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средневековых городов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городские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имели крепостные стены с башнями, центральные площади для торговли и важные общественные здания, такие как церкви и ратуши.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кварталы состояли из многоэтажных домов, мастерских, бань и колодцев, обеспечивающих повседневные нужды горожан.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городов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купцы составляли основную часть населения, обеспечивая производство и торговлю в городе.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и богатая буржуазия контролировали политическую власть и городское управление.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жители имели права участия в самоуправлении и особые привилегии, отличавшие их от сельского населения.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Пришлые крестьяне искали в городах новые возможности и социальную мобильность, становясь частью городской жизни.
</a:t>
            </a:r>
            <a:endParaRPr lang="en-US" sz="10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ремесла для города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 позволяли городам быть экономически независимыми, производя необходимые товары для местного потребления и торговли.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мастеров и разделение труда способствовали повышению качества продукции и конкурентоспособности на рынке.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из льна и шерсти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 производили крепкие и красивые ткани, востребованные среди горожан и соседних деревень. Особое мастерство позволило развить разнообразие узоров и цветов.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инструменты и посуда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изготавливали орудия труда, посуду и декоративные украшения, пользуясь спросом как внутри города, так и в окрестностях.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изделия городских мастеров
</a:t>
            </a:r>
            <a:endParaRPr lang="en-US" sz="28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ремесленных мастерских в европейских городах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мастерских увеличивалось благодаря росту цеховых объединений и расширению профессий.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ремесленников отражает экономическое развитие и укрепление городской организации.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европейских городов, исторические данные XII–XV вв.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профессии и мастерские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Кузнецы, ткачи, сапожники, кожевники и плотники составляли основу городского ремесла, каждый специализировался на определённых изделиях.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профессиональных навыков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Профессиональное мастерство передавалось внутри семей или через обучение в цехах, обеспечивая качество и традиции ремесленничества.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как организация городской жизни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защита ремесленников были основными функциями цехов: мастера учили учеников и подмастерьев, а также отстаивали интересы членов в спорах с властями и конкурентами.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объединяли ремесленников одной профессии, обеспечивая контроль качества и регулируя производство в городе с XIII века. Они создавали единую систему стандартов и правил.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нормы и наблюдение внутри цехов защищали участников от внешней конкуренции, обеспечивая безопасную работу и стабильный доход для всех мастеров в городе.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ремесленника: от ученика к мастеру
</a:t>
            </a:r>
            <a:endParaRPr lang="en-US" sz="2868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ремесленника по цеховым традициям XIII–XV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 ярмарки: сердце средневекового города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рынки проводились еженедельно, предлагая жителям города и окрестностей широкий выбор продуктов и ремесленных товаров, способствуя экономическому обмену.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ярмарки проходили несколько раз в год и привлекали купцов из разных регионов, что усиливало торговые связи междугороднего и международного характера.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 — основа городского производства тканей
</a:t>
            </a:r>
            <a:pPr algn="ctr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Ткацкие мастерские были одним из главных производств города, создавая ткани из льна и шерсти. Высокое качество тканей способствовало их экспорту и популярности в дальних регионах.
</a:t>
            </a:r>
            <a:endParaRPr lang="en-US" sz="877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Кузнечное ремесло и изготовление инструментов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создавали не только оружие, но и сельскохозяйственные инструменты, способствуя развитию экономики и улучшению жизни в городе и окрестностях. Их изделия отличались прочностью и надежностью.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Кожевенное дела и сапожное ремесло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обуви и кожаных изделий было востребовано среди городских жителей и сельского населения. Мастерские располагались в удобных для торговли местах, объединяя опыт и традиции нескольких поколений.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производства: разнообразие и значимость
</a:t>
            </a:r>
            <a:endParaRPr lang="en-US" sz="2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 оборудование ремесленников в Средневековье
</a:t>
            </a:r>
            <a:endParaRPr lang="en-US" sz="1966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Ткачи использовали мощные ткацкие станки, позволяющие создавать ткани разной плотности и узоров. Это облегчало ткань и разнообразило продукцию, повышая её качество.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работали с наковальнями, молотами, мехами для обдува огня. Эти инструменты были необходимы для обработки металла и изготовления сложных изделий, что способствовало прогрессу ремесла.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образования и культуры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скриптории, где переписывали книги и рукописи, способствуя сохранению и распространению знаний среди горожан и духовенства.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включала культурные традиции — гильдейские праздники, театральные постановки и фестивали, объединявшие людей и формировавшие общие ценности.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появлялись первые школы при церквях и монастырях, где обучались не только грамоте, но и счету, что повышало уровень образования жителей.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перемены в городах Средневековья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способствовал укреплению роли свободных горожан — ремесленников и купцов, активно участвовавших в экономической и общественной жизни.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Буржуазия становилась важной социальной группой, влияющей на городское управление через выборы советников и бургомистров.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ремесел и торговли меняло привычные обычаи и правовые нормы, придавая городскому сообществу особенности в устройство общества.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жизни отличался от сельского, создавая новые привычки, понимание гражданских прав и ответственности за общее благосостояние.
</a:t>
            </a:r>
            <a:endParaRPr lang="en-US" sz="10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городов и объединение ремесленников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развитие первых цехов и гильдий, формирование основ городского самоуправления и экономического регулирования ремесел.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ремесленных объединений и усиление политической роли городов в регионах, рост коммерческой активности.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мощных торговых союзов, таких как Ганза, объединявших города для защиты общих интересов и развития торговли.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 века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городской аристократии, развитие банковского дела и усиление влияния городов на государственную политику.
</a:t>
            </a:r>
            <a:endParaRPr lang="en-US" sz="9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Могучие крепостные стены и ворота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Крепостные стены служили защитой от врагов и символом силы города. Каменные ворота с башнями не только выполняли оборонительную функцию, но и подчеркивали статус и богатство населенного пункта.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и ратуши с башнями
</a:t>
            </a:r>
            <a:pPr algn="ctr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готические соборы стали архитектурной доминантой городов, а ратуши с башнями демонстрировали независимость и самоуправление. Эти здания формировали уникальный облик средневековой городской среды.
</a:t>
            </a:r>
            <a:endParaRPr lang="en-US" sz="873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внешний облик средневековых городов
</a:t>
            </a:r>
            <a:endParaRPr lang="en-US" sz="21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ремесла средневековья заложили основы европейской культуры, экономики и общества, оказав влияние на образование и нововведения, важные для будущих поколений.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и ремесло: фундамент европейского развития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2026-05-10T13:20:50Z</dcterms:created>
  <dcterms:modified xsi:type="dcterms:W3CDTF">2026-05-10T13:20:50Z</dcterms:modified>
</cp:coreProperties>
</file>