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рыб для человека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поддерживают природу, питание людей и устойчивое будущее водоёмов.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сопровождают жизнь Земли сотни миллионов лет и остаются важной частью водных экосистем. Они помогают сохранять биоразнообразие, а для людей служат пищей, работой и частью культурных традиций.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рыбы важны для планеты и человека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рыбы: самые привычные обитатели водоёмов
</a:t>
            </a:r>
            <a:pPr algn="ctr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Щука, окунь и лещ относятся к костным рыбам: у них прочный скелет и привычная чешуя. Именно такие виды чаще всего встречаются в реках и озёрах России. Они хорошо приспособлены к разным условиям и поэтому особенно заметны на иллюстрациях школьных учебников, когда нужно показать богатство пресноводной фауны.
</a:t>
            </a:r>
            <a:endParaRPr lang="en-US" sz="1129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рыбы: древние формы, которые легко узнать
</a:t>
            </a:r>
            <a:pPr algn="ctr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Акулы, осётры и стерлядь отличаются хрящевым скелетом и особым строением тела. Такие рыбы выглядят более древними, чем многие другие виды. На изображении они помогают показать, что в природе рядом существуют очень разные формы жизни, от быстрых хищников до ценных промысловых рыб и редких обитателей вод.
</a:t>
            </a:r>
            <a:endParaRPr lang="en-US" sz="1125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Круглоротые: необычные жители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Миноги и миксины не похожи на привычных рыб: у них нет челюстей, а тело имеет удлинённую форму. Эти редкие группы напоминают о древних этапах эволюции. Их удобно показывать на рисунке как необычных обитателей воды с особыми способами питания и движения, которые легко запомнить по внешнему виду.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рыб и их особенности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 всём мире зависят от рыбы как от основного источника белка.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рыба важна для питания миллионов семей и почему устойчивый промысел влияет на продовольственную безопасность.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The State of World Fisheries and Aquaculture 2024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белок для повседневного рациона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легко переваривается и помогает организму получать качественный белок без лишней тяжести для пищеварения. Поэтому её часто советуют включать в школьный рацион. На изображении можно показать обеденную тарелку с рыбой, овощами и крупами как пример сбалансированного питания, который подходит и для дома, и для школы.
</a:t>
            </a:r>
            <a:endParaRPr lang="en-US" sz="1112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Омега-3 для мозга и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Омега-3 жирные кислоты особенно важны для работы мозга и сердца. Они поддерживают внимание, память и нормальное развитие нервной системы. На иллюстрации уместно изобразить лосося или другую морскую рыбу рядом с символами здоровья, учёбы и движения, так легче показать, как питание влияет на повседневную активность.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роста и крепкого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D и B12 помогают костям, крови и общему самочувствию. Особенно полезна рыба в период роста, когда организму нужны прочные кости и хороший обмен веществ. Для рисунка подойдёт семья за ужином, где рыба становится частью полезного домашнего меню и помогает выстраивать привычку к здоровому питанию.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рыба полезна в питании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рыбная отрасль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Промысловый вылов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Промысловый вылов даёт значительную часть рыбы для страны и мира. Он требует опыта, техники и точного соблюдения правил, чтобы улов не вредил запасам и местам нереста.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помогает выращивать рыбу в контролируемых условиях и снижать давление на дикие популяции. Её развитие особенно важно там, где природные ресурсы нуждаются в восстановлении после интенсивного промысла.
</a:t>
            </a:r>
            <a:endParaRPr lang="en-US" sz="138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превращает свежий улов в филе, консервы, замороженную и копчёную продукцию. Благодаря этому рыба дольше хранится, удобнее перевозится и становится доступной большему числу людей в разных регионах страны.
</a:t>
            </a:r>
            <a:endParaRPr lang="en-US" sz="138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Любительская рыбалка связана с отдыхом, традициями и бережным отношением к природе. В России важные центры отрасли находятся на Камчатке, в Мурманске и Астрахани, а аквакультура растёт в Карелии и на Дальнем Востоке.
</a:t>
            </a:r>
            <a:endParaRPr lang="en-US" sz="13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рыбы поедают насекомых, личинок и водоросли, не давая им слишком быстро размножаться. Так они поддерживают чистоту и устойчивость водной среды и помогают сохранять прозрачность воды.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рыбы удерживают равновесие в воде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рыбы служат пищей для птиц, выдр, тюленей и человека. Если их становится меньше, хищники теряют важный источник питания и меняют поведение в поисках другой добычи.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рыб нарушает всю цепь: одни организмы начинают расти слишком быстро, другие голодают, а экосистема теряет равновесие. Поэтому сохранение видов важно для всего водоёма и прилегающих береговых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как знак силы и удачи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китайской культуре карп часто связан с настойчивостью, силой и удачей. Его изображают на картинах, тканях и праздничных украшениях. Такой образ помогает показать, как обычная рыба превращается в важный символ, который передают из поколения в поколение.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в славянских сказаниях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славянских былинах щука нередко выступает как мудрый помощник или необычный персонаж, который выручает героя. Через такие сюжеты люди объясняли хитрость, смекалку и связь человека с водой. Для иллюстрации подойдут старинные книги, сказочные сцены и речной пейзаж.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обрядах и народной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Севера приход рыбы воспринимался как важное событие, от которого зависела жизнь семьи и всего поселения. Поэтому возникали обряды благодарности и просьбы о хорошем улове. В русских пословицах тоже часто звучат опыт рыбалки и наблюдения за природой.
</a:t>
            </a:r>
            <a:endParaRPr lang="en-US" sz="123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мифах, обрядах и пословицах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34%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промысловых запасов находились под чрезмерной нагрузкой.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тревожный сигнал: чем сильнее истощение, тем труднее восстановить популяции и обеспечить людей рыбой в будущем.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The State of World Fisheries and Aquaculture 2024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340" y="2077821"/>
            <a:ext cx="191272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рыбам сегодня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бытовые стоки ухудшают качество воды, а вместе с ним — выживание мальков и взрослых рыб. Токсичные вещества накапливаются в организмах и попадают дальше по пищевой цепи.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интенсивный вылов не даёт популяциям восстановиться после нереста. Когда забирают больше рыбы, чем успевает вырасти, отдельные виды быстро сокращаются и становятся уязвимыми даже в привычных водоёмах.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нерестилищ, вырубка прибрежной растительности и осушение мелководий лишают рыбу мест для размножения. Без таких участков потомство появляется реже, а численность видов падает уже через несколько сезонов.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меняет температуру воды, сроки нереста и распределение кормовой базы. Для многих видов это означает стресс, снижение численности и риск исчезновения в отдельных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плёнка на поверхности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аварий и утечек на воде появляется радужная плёнка, а берега покрываются тёмными пятнами. Рыба теряет доступ к кислороду, молодь гибнет первой, а в воде надолго остаются ядовитые следы, опасные для всего водоёма.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паводок приносит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талыми водами в реки попадают удобрения, бытовые стоки и мусор с берегов. Вода становится мутной, а в ней бурно разрастаются водоросли, из-за чего рыбе не хватает света и кислорода.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 теле рыбы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пластика незаметны глазу, но рыба заглатывает их вместе с кормом. Затем вредные вещества переходят дальше по пищевой цепи, влияя на здоровье животных и человека, который употребляет такую рыбу.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картины загрязнения водоёмов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6 000+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зафиксированных случаев незаконного вылова показали, что браконьерство остаётся массовой угрозой для рыбных запасов.
</a:t>
            </a:r>
            <a:endParaRPr lang="en-US" sz="3555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 не только потерю отдельных особей, но и срыв нереста, сокращение численности видов и ущерб для честного рыболовства.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Правоохранительные органы России, 2021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сети у берега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рыбу вылавливают слишком быстро, сети возвращаются всё легче, а улов становится беднее. Водный мир не успевает восстановиться, и привычные для региона виды постепенно исчезают из мест, где их ловили десятилетиями.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Осетровые под особой угрозой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Осётр, стерлядь и некоторые сиговые особенно чувствительны к чрезмерному промыслу. Их сокращение заметно не сразу, но затем восстановить популяции становится очень трудно, потому что эти виды медленно растут и поздно размножаются.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цепочка становится слабее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ценных промысловых видов отражается на всей экосистеме, а не только на столе человека. Хищники теряют добычу, меняется состав водоёма, и биологическое равновесие становится менее устойчивым.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том, как перелов меняет водоёмы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контроль и охраняемые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действуют запреты на вылов в период размножения, режимы заповедных зон и проверки промысла. Это помогает сохранять запасы рыб.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 — принят закон о рыболовстве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«О рыболовстве и сохранении водных биологических ресурсов» закрепил правила промысла, охрану нерестилищ и меры по сохранению водных ресурсов.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Конвенции о биологическом разнообразии и согласует природоохранные меры с другими странами, чтобы защищать общие водные экосистемы.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правовые меры охраны рыб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для нерестилищ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размножения рыб особенно важно не тревожить водоёмы и не вести промысел. Такие ограничения дают икре и малькам шанс развиться, а популяциям — восстановиться после сезонных потерь.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участки для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охраняемых территориях рыба может нереститься и кормиться без сильного давления человека. Ладожский заказник показывает, что защита отдельных участков помогает возвращать сиговых и поддерживать природный баланс.
</a:t>
            </a:r>
            <a:endParaRPr lang="en-US" sz="128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искусственное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следят за состоянием воды, численностью рыб и объёмом вылова. Если запасы снижаются, включают программы восстановления, включая разведение и выпуск молоди в природные водоёмы.
</a:t>
            </a:r>
            <a:endParaRPr lang="en-US" sz="1295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практической охраны рыб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производителей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предприятии выбирают здоровых взрослых рыб и получают икру или мальков. От качества этого этапа зависит, насколько сильным будет будущее поколение.
</a:t>
            </a:r>
            <a:endParaRPr lang="en-US" sz="1138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молоди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Икру и мальков содержат в специальных условиях, кормят и защищают от болезней. Так молодые рыбы набирают силу перед выпуском в природу.
</a:t>
            </a:r>
            <a:endParaRPr lang="en-US" sz="1154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 в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Подросшую молодь отправляют в реки, озёра или моря. В 2021 году в природу выпустили более 2 миллиардов мальков осетровых и лососёвых.
</a:t>
            </a:r>
            <a:endParaRPr lang="en-US" sz="1258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рыбоводство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школы и общество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и школьники собирают мусор у рек и озёр, чтобы он не попадал в воду. Чистый берег уменьшает опасность для рыб, птиц и других водных животных.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группы помогают наблюдать за состоянием водоёмов и замечать загрязнение раньше. Такие проверки делают охрану природы более точной и своевременной.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акции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объединения проводят уборки, беседы и игровые занятия для детей. Вместе взрослые и школьники быстрее понимают, как бережно вести себя у воды.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проектах рассказывают, почему важно сохранять рыб и соблюдать правила у водоёмов. Знания помогают превращать заботу о природе в привычку.
</a:t>
            </a:r>
            <a:endParaRPr lang="en-US" sz="14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вылова и 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Финляндии действуют строгие квоты на вылов, чтобы запасы рыб не истощались слишком быстро. Одновременно развивают очистные сооружения и снижают загрязнение рек и озёр.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страны сохраняют рыбные ресурсы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Школьникам, молодёжи и рыбакам объясняют, почему важно беречь водоёмы и соблюдать правила. Такие программы помогают соединять знания о природе с повседневным поведением.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96660"/>
            <a:ext cx="226148" cy="1809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оставлять отходы на берегу и не бросать их в реку, вода дольше остаётся чистой. Это помогает сохранить место обитания рыб и других животных.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 ловли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рыбалки важно учитывать сроки запретов, размер улова и ограничения по видам. Так человек не мешает размножению рыб и не наносит вред запасам.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эко-акции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уборках берегов, наблюдениях и школьных проектах приносит реальную пользу. Даже небольшая помощь многих людей заметно улучшает состояние местных водоёмов.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Рассказывать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делиться знаниями о бережном отношении к природе, больше людей начинает действовать осторожнее. Простые привычки в семье и школе дают заметный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сохраняются там, где человек действует ответственно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нужны природе, людям и экономике, поэтому их охрана требует общих усилий. Если беречь воду, соблюдать правила и учиться экологичному поведению, многие виды сохранятся надолго.
</a:t>
            </a:r>
            <a:endParaRPr lang="en-US" sz="36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2026-05-09T16:19:40Z</dcterms:created>
  <dcterms:modified xsi:type="dcterms:W3CDTF">2026-05-09T16:19:40Z</dcterms:modified>
</cp:coreProperties>
</file>