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электронное оборудование, проблемы и актуальность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пронизывает все сферы жизни, ставя вызовы надежности и экологии.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электроники и её влияние на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момента изобретения транзистора электроника стала основой современной жизни, влияя на образование, работу и отдых миллионов людей. В России 87% старшеклассников активно используют цифровые устройства, что требует осознанного отношения к их эксплуатации и безопасности.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электроника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Смартфоны, ноутбуки и телевизоры — самые распространённые устройства в домашних условиях. Они сочетают в себе удобство и многофункциональность, но требуют аккуратного обращения для долгой службы.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оборудование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системы и датчики обеспечивают контроль и управление на промышленных предприятиях. Надёжность здесь критична для безопасности и качества производства.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техника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как томографы и кардиографы играют важную роль в диагностике и лечении, предъявляя высокие требования к точности и бесперебойной работе.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электронного оборудования: примеры и особенности
</a:t>
            </a:r>
            <a:endParaRPr lang="en-US" sz="5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базовые компоненты электронных устройств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Микросхемы и транзисторы формируют основу схем, контролируя потоки электрического тока для обработки сигналов.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платы служат платформой для соединения всех компонентов, обеспечивая надёжное взаимодействие между ними.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Резисторы и конденсаторы регулируют уровни напряжения и фильтруют помехи для стабильного функционирования устройства.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процессор отвечает за выполнение команд, оперативная и постоянная память хранят и обрабатывают данные пользователя.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работы современных электронных устройств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сигналов выполняется микропроцессорами согласно программным алгоритмам для реализации функций и управления.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Электропитание преобразуется через блоки питания и распределяется, обеспечивая непрерывную работу всех узлов и компонентов.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Микроконтроллеры обеспечивают связь с датчиками и интерфейсами, выполняют обработку мультимедиа и взаимодействие с пользователем.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неисправности бытовой электроники: примеры из жизни
</a:t>
            </a:r>
            <a:endParaRPr lang="en-US" sz="4346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аккумулятора
</a:t>
            </a:r>
            <a:pPr algn="l" indent="0" marL="0">
              <a:lnSpc>
                <a:spcPct val="90000"/>
              </a:lnSpc>
              <a:buNone/>
            </a:pPr>
            <a:r>
              <a:rPr lang="en-US" sz="1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проблема — быстрая потеря заряда батареи. Со временем аккумуляторы теряют ёмкость, из-за чего устройства быстрее отключаются и требуют замены элементов питания.
</a:t>
            </a:r>
            <a:endParaRPr lang="en-US" sz="1933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Поломка сенсорных экранов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Падения и механические повреждения приводят к трещинам и некорректной работе экранов, что усложняет использование и требует ремонта или замены.
</a:t>
            </a:r>
            <a:endParaRPr lang="en-US" sz="2086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программного обеспечения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Замедления и зависания возникают из-за ошибок в ПО, вирусов или устаревших версий, негативно влияя на удобство и функциональность устройств.
</a:t>
            </a:r>
            <a:endParaRPr lang="en-US" sz="2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260838"/>
            <a:ext cx="10121400" cy="56114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отказов электронных устройств (2023)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отказов по типам техники и основные причины поломок в бытовой электронике.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повреждения составляют почти половину всех отказов, подчёркивая важность аккуратного обращения с техникой.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Statista, 2023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рекомендаций производителя, включая неправильную зарядку и обслуживание, сокращает срок службы оборудования.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Некорректные условия эксплуатации — перегрев, проникновение влаги, удары — ускоряют износ и вызывают выход из строя.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недорогих комплектующих или ошибки производства становятся причиной ранних поломок и нестабильной работы техники.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износ деталей из-за длительной эксплуатации приводит к ухудшению характеристик и сбоям в работе устройств.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технических неисправностей: глубинный анализ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перегрева и режима эксплуатации на устройства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 ускоряет деградацию микросхем и снижает производительность устройств, часто приводя к их внезапному выходу из строя.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очистка систем охлаждения и соблюдение температурного режима помогают сохранить технику и предотвратить критические повреждения.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диагностики неисправностей электронных устройств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выявления и решения проблем в бытовой электронике.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Программные сбои: природа и последствия для пользователей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видам программных сбоев относятся сбои операционной системы, вирусные атаки и неправильно установленные или устаревшие обновления приложений, приводящие к некорректной работе устройств.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программных сбоев включают потерю важных данных, невозможность использовать базовые функции гаджета и снижению защищённости личной информации пользователей.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сбои полностью блокируют устройство, требуя переустановки системы или обращения к специалистам для устранения проблем.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шумов из-за бытовых приборов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мощных электродвигателей или микроволновых печей часто вызывает радиопомехи, нарушающие стабильность передачи данных и вызывающие шум в аудиосистемах бытовой электроники.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радиостанций и мощного оборудования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Радиопередатчики и промышленные электростанции создают сильные электромагнитные поля, вызывающие искажения на экранах и сбои в работе цифровых устройств при отсутствии должного экранирования.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экранирования и правильного размещения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воздействия помех важно использовать экранированные кабели и размещать электронные приборы на безопасном расстоянии от источников излучения, что предупреждает повреждения микросхем.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Электромагнитные помехи: источники и влияние на оборудование
</a:t>
            </a:r>
            <a:endParaRPr lang="en-US" sz="5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Аккумуляторы теряют ёмкость спустя 2-3 года активного использования, уменьшая время автономной работы до 60-70% от первоначального показателя.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аккумуляторов: причины, признаки и последствия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износа включают ускоренное разряджание, перегрев при зарядке, частые отключения устройства и увеличение времени зарядки до полного заряда.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ёмкости аккумулятора повышает риск внезапных отключений устройств в критических ситуациях, что влияет на пользовательский опыт и безопасность.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530467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Ремонтопригодность различных видов электроники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показывает степень ремонтопригодности популярных категорий электроники с учётом технических особенностей и особенностей конструкции.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Миниатюризация и сложность сборки снижают ремонтопригодность мобильных устройств, ускоряя образование электронных отходов и стимулируя потребность в профессиональном сервисе.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iFixit, 2022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Профилактическое обслуживание: ключ к долговечности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очистка от пыли и загрязнений предотвращает перегрев и продлевает срок службы электронных компонентов, обеспечивая стабильную работу устройств.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сетевых фильтров, антивирусных программ и защита от влаги предотвращают внешние воздействия, уменьшая риски поломок и дорогостоящих ремонтов.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обновление программного обеспечения устраняет уязвимости и увеличивает эффективность работы, снижая вероятность программных сбоев.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утилизации электроники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в электронных отходах
</a:t>
            </a:r>
            <a:pPr algn="l" indent="0" marL="0">
              <a:lnSpc>
                <a:spcPct val="90000"/>
              </a:lnSpc>
              <a:buNone/>
            </a:pPr>
            <a:r>
              <a:rPr lang="en-US" sz="1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Свинец, ртуть и кадмий, содержащиеся в старой электронике, при неправильной утилизации загрязняют почву и воду, создавая угрозу здоровью человека и экологии.
</a:t>
            </a:r>
            <a:endParaRPr lang="en-US" sz="1876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переработки в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2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20% электронных отходов в РФ подвергается переработке из-за недостаточно развитой инфраструктуры, что приводит к накоплению токсичных материалов на свалках.
</a:t>
            </a:r>
            <a:endParaRPr lang="en-US" sz="2084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рост объёмов электронных отходов
</a:t>
            </a:r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во всём мире образуется свыше 50 млн тонн электронных отходов, что требует развития экологически безопасных технологий переработки и утилизации.
</a:t>
            </a:r>
            <a:endParaRPr lang="en-US" sz="17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объёмов связано с сокращением срока службы техники и массовым производством доступных гаджетов для широкого потребления.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Среднегодовой прирост свыше 2 млн тонн указывает на необходимость усиления мер по переработке и поддержке экологичных технологий.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объёмов электронных отходов (2010-2020)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E-waste Monitor 2020
</a:t>
            </a:r>
            <a:endParaRPr lang="en-US" sz="14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предотвращения поломок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Автоматическая самодиагностика обнаруживает отклонения в работе компонентов, позволяя своевременно принимать меры для предотвращения серьезных неисправностей.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 оснащаются интеллектуальными системами охлаждения с датчиками температуры для снижения риска перегрева и продления срока службы электроники.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анализирует поведение устройства, прогнозируя потенциальные сбои и предлагая оптимальные алгоритмы обслуживания и ремонта.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температурный режим и избегайте воздействия влаги, применяйте только оригинальные зарядные устройства и сетевые фильтры для защиты техники от перепадов напряжения.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безопасной эксплуатации электроники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обновляйте программное обеспечение, очищайте устройства от пыли и загрязнений, чтобы избежать перегрева и сбоев в работе.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 технику согласно инструкциям производителя, избегайте перегрузок электросети и не устанавливайте сомнительные приложения для сохранения безопасности.
</a:t>
            </a:r>
            <a:endParaRPr lang="en-US" sz="27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обращение с электроникой — залог устойчивого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эксплуатации и поддержка инноваций позволяют повысить надежность техники, снизить расходы на ремонт и уменьшить негативное воздействие на окружающую среду, формируя ответственное цифровое общество.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2026-05-07T17:49:20Z</dcterms:created>
  <dcterms:modified xsi:type="dcterms:W3CDTF">2026-05-07T17:49:20Z</dcterms:modified>
</cp:coreProperties>
</file>