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как единое целое: ключевые темы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организм — сложная система взаимосвязанных элементов, обеспечивающая жизнь.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организма как единого целого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— это совокупность взаимозависимых органов, тканей и клеток, которые работают согласованно. Нарушение одной части влияет на всю систему, обеспечивая внутренний баланс — гомеостаз.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основная единица организма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организмы состоят из клеток — фундаментальных структур и функциональных единиц жизни с различными задачами.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клетки сокращаются для движения, нервные передают сигналы, а кожные защищают организм от воздействия внешней среды.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объединяются в ткани, что повышает эффективность сложных процессов через обмен веществами и сигналами между ними.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и органы: сотрудничество ради жизни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— группы клеток с общими задачами: мышечная ткань обеспечивает движение, нервная — передачу импульсов, эпителиальная — защиту от вредных воздействий. Это заложено в строении тканей и их взаимодействиях.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тканей и их функции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состоят из нескольких типов тканей, например сердце включает мышечную, нервную и соединительную ткани, что обеспечивает его сложную работу в циркуляции крови.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органов и их состав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объединяются в системы для выполнения жизненно важных функций, например дыхательная система включает легкие и дыхательные пути для обмена газами, что необходимо для всего организма.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органов в системы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органов: примеры и роли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расщепляет пищу на питательные вещества и всасывает их для снабжения организма энергией.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обеспечивает газообмен: приносит кислород и выводит углекислый газ из крови.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транспортирует кислород и питательные вещества к клеткам, а также удаляет продукты обмена.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системы взаимосвязаны и совместно поддерживают стабильность работы организма и его жизнедеятельность.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875582"/>
            <a:ext cx="3765900" cy="22152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жизненно важных систем организма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системы организма, их органы и функции представлены в таблице для понимания разнообразия и взаимосвязи.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систем обеспечивает целостность и эффективное функционирование организма.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«Биология, 6 класс», А.А. Каменский, 2021
</a:t>
            </a:r>
            <a:endParaRPr lang="en-US" sz="113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органов и их значение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каждого органа зависит от состояния других, например, сердце эффективно функционирует при нормальном кислородном обмене в легких.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в одном органе, например почек, могут вызвать ухудшение общего состояния организма и потребовать восстановительных процессов.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и хронические поражения органов активируют защитные и восстановительные механизмы организма для поддержания жизни.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и периферическая нервные системы объединяются для обработки и передачи информации по всему организму.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анализирует данные из внешней среды и внутренних органов, направляя команды через нервы и координируя работу.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регулирует мышечные сокращения, деятельность сердца и пищеварительных органов, обеспечивая быструю реакцию.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ей организм своевременно адаптируется к изменениям и поддерживает внутреннее равновесие.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— управляющий центр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891"/>
            <a:ext cx="2682000" cy="1959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2820891"/>
            <a:ext cx="2682000" cy="19591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13" y="2820891"/>
            <a:ext cx="2682000" cy="195911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система: невидимые регуляторы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система состоит из желез, выделяющих вещества — гормоны, которые играют ключевую роль в регулировании обмена веществ и роста организма.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внутренней секреции и гормоны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04675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гипофиз, щитовидную железу, надпочечники и другие. Их скоординированная работа обеспечивает нормальное развитие и жизнедеятельность.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04675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основных желез человека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231238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разносятся кровью и воздействуют на удалённые органы, с помощью сложных систем обратной связи поддерживается баланс и адаптация организма.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31238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действия и обратной связи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реакции организма на стресс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ответ на стрессовый фактор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развитие: динамика изменений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 детей сопровождается изменением не только массы тела, но и длины. В период полового созревания рост ускоряется, что связано с гормональными изменениями.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исследований ВОЗ, 2022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значительный скачок роста между 11 и 13 годами, свидетельствующий о подготовке организма к взрослой жизни, требующей скоординированной работы всех 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Гомеостаз: поддержание внутреннего баланса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обеспечивает стабильность температуры, уровня глюкозы и кислотно-щелочного баланса крови — условия, необходимые для нормальной работы клеток и органов.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система действует медленнее, но её сигналы регулируют долгосрочные процессы, такие как обмен веществ и рост, поддерживая устойчивость организма.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быстро реагирует на изменения во внешней и внутренней среде, передавая сигналы для корректировки работы органов и поддержания баланса.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система: защита целостности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распознают и уничтожают вредоносные микроорганизмы, предотвращая развитие инфекций и защищая организм от болезней.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Антитела связываются с чужеродными белками, нейтрализуя возбудителей и помогая иммунной системе распознавать повторные атаки.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Лимфатическая система выводит продукты распада, транспортирует иммунные клетки и участвует в выработке иммунитета.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формирует специфическую устойчивость, активируя иммунную память без реального заболевания, что значительно снижает риск инфицирования.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Рана и ответ организма: этапы защиты и восстановления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свертывания крови начинает работать мгновенно — тромбоциты скапливаются в месте повреждения, образуют пробку, предотвращая потерю крови и защищая организм от инфекций.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кровотечения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 активируется сразу после повреждения кожи: лейкоциты обнаруживают и уничтожают бактерии, предотвращая заражение и осложнения во время заживления.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микробами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кожи начинают активно делиться, образуя новые ткани. Образуется корка, которая защищает рану, пока клетки восстанавливают нормальную структуру кожи и возвращают функции.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тканей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целостности организма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или инфекции могут вызвать сбои в работе систем, что ведёт к снижению эффективности обмена веществ и ухудшению общего состояния организма.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диабет — пример нарушения регуляции гормонов, что приводит к проблемам с усвоением глюкозы и осложнениям в разных органах и тканях.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диагностика и своевременное лечение заболеваний позволяют восстановить функции и предотвратить развитие серьёзных осложнений в организме.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801" y="1345200"/>
            <a:ext cx="4572497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одноклеточных и многоклеточных организмов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признаков выявляет преимущества многоклеточных организмов в строении и приспособлении к среде обитания.
</a:t>
            </a:r>
            <a:endParaRPr lang="en-US" sz="1624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7 класс, 2023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организмы обладают более сложной структурой, что обеспечивает лучшую адаптацию и устойчивость к изменениям среды.
</a:t>
            </a:r>
            <a:endParaRPr lang="en-US" sz="162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891"/>
            <a:ext cx="2682000" cy="1959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2820891"/>
            <a:ext cx="2682000" cy="19591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13" y="2820891"/>
            <a:ext cx="2682000" cy="195911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на организм: адаптация и реакции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высокой температуре воздуха активируется система потоотделения, которая охлаждает тело через испарение воды, помогая поддерживать нормальную температуру и предотвращая перегрев.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Потоотделение в жару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04675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живущие в суровых климатах, обладают физиологическими особенностями, например, повышенной толерантностью к холоду или жаре, что помогает им выживать в экстремальных условиях.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04675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экстриму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231238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температуры вызывают непроизвольные мышечные сокращения — дрожь, которая генерирует тепло, согревая организм и поддерживая жизненно важные функции.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31238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Дрожь от холода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тренировки укрепляют сердечно-сосудистую систему, улучшая кровообращение и снижая риск заболеваний сердца и сосудов.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стимулируют дыхательную систему, увеличивая объём лёгких и повышая выносливость организма к физическим нагрузкам.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способствует развитию опорно-двигательного аппарата: мышцы становятся сильнее, кости крепче, снижается риск травм и заболеваний суставов.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нагрузка регулирует обмен веществ, помогает контролировать вес, улучшает настроение и устойчивость к стрессовым ситуациям.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физической активности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обмен веществ: источники энергии и раcходы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необходимы для роста и восстановления тканей, они участвуют в построении клеток и выполнении ферментативных функций, обеспечивая жизнедеятельность организма.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белков в организме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служат основным источником энергии, а жиры — запасают энергию и участвуют в защите органов и синтезе гормонов, поддерживая обмен веществ.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углеводов и жиров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и витамины регулируют биохимические процессы, укрепляют иммунитет и способствуют нормальной работе всех систем организма, поддерживая здоровье и развитие.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и минералы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— совершенство взаимосвязи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понимание взаимозависимости всех уровней жизни помогает поддерживать здоровье и бережно относиться к телу, способствуя гармоничному развитию и благополучию.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2026-05-08T14:41:54Z</dcterms:created>
  <dcterms:modified xsi:type="dcterms:W3CDTF">2026-05-08T14:41:54Z</dcterms:modified>
</cp:coreProperties>
</file>