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Кожно-мышечная чувствительность: как человек ощущает тело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чувствуем прикосновение, боль, тепло и положение тела?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нервная система делает ощущения точными и полезными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рецепторы принимают сигналы, нервы передают их в мозг, а ощущения помогают человеку двигаться, защищаться и сохранять равновесие.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018" y="3512438"/>
            <a:ext cx="222188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кожно-мышечной чувствительности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Тактильная чувствительность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ощущать прикосновение, давление и форму предметов. Благодаря ей человек различает гладкую и шероховатую поверхность, замечает лёгкое касание и понимает, как сильно на предмет нажимают.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чувствительность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ощущать холод и тепло, чтобы вовремя реагировать на резкую смену температуры. Она помогает избегать переохлаждения, ожогов и других небезопасных воздействий на кожу.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Болевая чувствительность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организму о повреждении тканей и предупреждает об опасности. Боль не только вызывает неприятное ощущение, но и запускает защитные действия: отдёргивание руки, прекращение движения, поиск помощи.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мозгу сведения о положении рук, ног и туловища без постоянного взгляда на них. Она особенно важна при ходьбе, письме, беге и удержании равновесия.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орган чувств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разных рецепторов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коже находятся рецепторы, которые реагируют на прикосновение, давление, холод, тепло и повреждение тканей. Они непрерывно собирают информацию о внешней среде и состоянии поверхности тела.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и дерма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нервные окончания расположены в эпидермисе и дерме. Именно здесь внешние раздражения превращаются в сигналы, которые могут быть переданы в нервную систему.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 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кожа получает слишком сильное давление, опасный нагрев или повреждение, рецепторы сразу сообщают об этом организму. Так возникает быстрая защитная реакция, помогающая избежать травмы.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подписать эпидермис, дерму, нервные окончания, рецепторы прикосновения, боли и температуры. Такая схема помогает увидеть, где именно начинается кожная чувствительность.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рецепторы и их 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рецепторы воспринимают разные раздражители и какую информацию они передают в нервную систему.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рецепторов разные задачи: одни отвечают за прикосновение и давление, другие — за температуру, боль и положение частей тела.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кожно-мышечная чувствительность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 рецептора до мозга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чувствительного сигнала и быстрого защитного ответа.
</a:t>
            </a:r>
            <a:endParaRPr lang="en-US" sz="1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материалу темы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ощущения связаны с защитой организма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 резкое изменение температуры особенно важны для быстрого предупреждения об опасности и помогают немедленно изменить поведение.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выражена защитная роль боли, а чувство положения тела работает постоянно и поддерживает точные движения.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чувствительность опирается на сигналы от трёх групп рецепторов и помогает двигаться без постоянного контроля зрения.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источника информации о положении тела — мышцы, сухожилия и суставы.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рецепторы мышц, сухожилий и суставов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 узнают форму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 словно собирают с поверхности предмета множество мелких подробностей. Когда человек берёт ключ, монету или карандаш, именно здесь рецепторы помогают быстро понять размер, края и рельеф. Поэтому даже с закрытыми глазами можно различать знакомые вещи.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реагируют очень точно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тоже относятся к самым чувствительным участкам тела. Они помогают замечать малейшее прикосновение, поэтому человек легко ощущает пищу, воздух, воду и случайное касание. Такая точность особенно важна для речи, еды и осторожных движений лица.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 чувствует давление и фактуру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 участвует не только в удержании предмета, но и в его «проверке» на ощупь. Она различает мягкое и твёрдое, гладкое и шершавое, скользкое и сухое. Благодаря этому рука может надёжно держать предмет и не ронять его.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пальцы и ладони особенно чувствительны
</a:t>
            </a:r>
            <a:endParaRPr lang="en-US" sz="24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разных участков тела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распределение чувствительности на теле человека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сравнивает, где прикосновение различается точнее всего, а где чувствительность ниже.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рецепторов и меньше их «участок ответственности», тем точнее человек различает прикосновение и форму предметов.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анализирует ощущения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рецептора к нерву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раздражение улавливают рецепторы кожи, мышц или суставов. В них возникает нервный импульс, который по чувствительному нерву передаётся дальше и не теряется по пути.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 мозге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проходит через спинной мозг и поступает в головной мозг. Здесь теменная доля коры больших полушарий помогает понять, где именно возникло прикосновение или изменилось положение тела.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сопоставляет сигнал с уже знакомыми ощущениями. Поэтому привычный предмет узнаётся быстрее на ощупь, а движения становятся точнее, если человек уже выполнял их раньше.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«Кожно-мышечная чувствительность»; качественная схема, без клинической статистики.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кожно-мышечной чувствительности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проявляются по-разному: от онемения и покалывания до потери равновесия. По сочетанию симптомов можно предположить, какое звено нервной системы страдает.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поражение нервов или спинного мозга, тем заметнее снижаются чувствительность, координация и защитные реакции.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чувствительность в медицине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прикосновения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легко касается кожи ватой или мягким предметом и просит сказать, где именно человек почувствовал прикосновение. Так оценивают, одинаково ли работают участки кожи и чувствительные нервы.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болевой чувствительности используют укол тупым и острым предметом или их безопасные аналоги. Это помогает понять, как передаются сигналы о повреждении тканей и есть ли снижение защитной реакции.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вибрация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Пациенту предлагают различить холод и тепло, а также почувствовать вибрацию. Такие пробы показывают, насколько хорошо работают рецепторы кожи, глубокие чувствительные пути и спинной мозг.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пальца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положения пальца или конечности помогает оценить проприоцепцию. Человек должен определить, куда сдвинут палец, даже если не видит руку, — это важно для точных движений.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Походка и 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наблюдает за походкой, устойчивостью и координацией. Если человек шатается, плохо держит равновесие или не узнаёт предметы на ощупь, это указывает на возможное нарушение передачи сигналов.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чувствительности и движения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сигнал от рецепторов запускает движение и возвращается в виде обратной связи.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073" y="3119225"/>
            <a:ext cx="2519956" cy="20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232" y="1359550"/>
            <a:ext cx="2519956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Шнурки, клавиатура и мяч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человек завязывает шнурки, не глядя на каждый узел, а потом печатает на клавиатуре почти автоматически. Вечером те же рецепторы помогают удержать мяч в ладонях и точно направить движение руки. Без этой тонкой обратной связи привычные действия стали бы медленными и неловкими.
</a:t>
            </a:r>
            <a:endParaRPr lang="en-US" sz="1021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предмет и осторожность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рука касается тёплой поверхности, кожные рецепторы быстро сообщают мозгу о возможной опасности. Человек успевает отдёрнуть пальцы или взять предмет аккуратнее. Та же чувствительность помогает переносить тяжёлые вещи, не перегружая суставы и не теряя равновесие.
</a:t>
            </a:r>
            <a:endParaRPr lang="en-US" sz="1059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 шрифт Брайля
</a:t>
            </a:r>
            <a:pPr algn="ctr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поднимается по лестнице, он постоянно ощущает положение стоп и перенос веса тела. А при чтении шрифта Брайля пальцы улавливают очень маленькие выпуклости, поэтому важны особенно чувствительные кончики пальцев. Так тело получает информацию даже без помощи зрения.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чувствительность помогает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8828"/>
            <a:ext cx="4894200" cy="23247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снижения чувствительности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причины отражаются на ощущениях и движении.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могут затрагивать разные звенья нервной системы, но итог похож: снижается точность ощущений, ухудшается походка и возрастает риск травм.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теме; клинические примеры обобщены по распространённым причинам.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чувствительность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Боль, прикосновение и изменение температуры предупреждают о возможной опасности. Благодаря этому человек вовремя убирает руку от горячего предмета, замечает порез или избегает слишком сильного давления.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помогает дозировать усилие и удерживать нужное положение тела. Она нужна, чтобы не уронить чашку, не пережать предмет в руке и не перенапрячь суставы.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мышц и суставов сообщают, как стоит тело и куда смещается вес. Это особенно важно при ходьбе, беге, подъёме по лестнице и резкой смене направления.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онемение, слабость или частая потеря равновесия сохраняются долго, нужна медицинская проверка. Такие признаки могут говорить о нарушении работы нервов, спинного мозга или головного мозга.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«Кожно-мышечная чувствительность»; сравнительная шкала без числовой клинической нормы.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нарушение: что меняется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ослаблении чувствительности человек чаще ошибается в движениях и хуже различает прикосновение, давление и положение тела. Это заметно в бытовых действиях.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чувствительности затрагивает сразу несколько функций: координацию, защиту от опасности и точность распознавания предметов.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здоровую чувствительность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координации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игры с мячом, письмо, лепка и другие точные действия тренируют чувствительность и контроль движений. Чем чаще человек использует разные движения, тем увереннее он ими владеет.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движение, прогулки и упражнения для рук и ног поддерживают работу мышц, суставов и нервных путей. Это помогает сохранять точность движений и хорошую координацию.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осанка, защита от травм и полноценное питание поддерживают нервную систему. Особенно важны витамины группы B, потому что они участвуют в работе нервной ткани.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 — основа точных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Кожно-мышечная чувствительность помогает человеку ощущать мир, управлять движениями и защищаться от опасности. Она соединяет кожу, мышцы, нервы и мозг в единую систему, без которой трудно сохранить координацию и равновесие.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2026-06-01T11:28:51Z</dcterms:created>
  <dcterms:modified xsi:type="dcterms:W3CDTF">2026-06-01T11:28:51Z</dcterms:modified>
</cp:coreProperties>
</file>