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«Суровый сатирик»: Михаил Евграфович Салтыков-Щедрин и его место в русской литературе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превратил сатиру в гражданский приговор обществу.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почва для сатиры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писал в эпоху реформ, надежд и разочарований. Отмена крепостного права не сняла произвола, а бюрократия, цензура и социальное неравенство лишь обострили темы его прозы.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 писателя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 родился в 1826 году в селе Спас-Угол Тверской губернии в дворянской семье. Ранние впечатления от усадебного быта стали для него первой школой наблюдения.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 детства видел крепостную зависимость крестьян и резкое неравенство между помещиками и подневольными людьми. Эти контрасты рано сформировали чувство несправедливости и интерес к власти.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семейная среда дала будущему писателю материал для сатирических обобщений. Позднее он переосмыслил детские наблюдения в образах помещичьего мира и общественного насилия.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влияния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дворянском институте и Царскосельском лицее Салтыков получил серьёзную гуманитарную подготовку. Учёба приучила его к внимательному чтению, точному слову и размышлению о гражданском долге.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критического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раннее мировоззрение повлияли Белинский, традиции «натуральной школы» и французская социальная сатира. Уже первые опыты 1840-х годов показывают наблюдательность, иронию и интерес к общественным порядкам.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26" y="1303509"/>
            <a:ext cx="371925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726" y="3054634"/>
            <a:ext cx="371925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Чиновничья служба как источник жизненного материала
</a:t>
            </a:r>
            <a:endParaRPr lang="en-US" sz="2353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бюрократической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Вятке, Петербурге и других центрах познакомила писателя с устройством канцелярий. Он видел, как формальность и чинопочитание подменяют смысл государственной работы.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начальством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служебная жизнь показала ему зависимость чиновника от вышестоящих лиц. Этот страх питал конформизм, подавлял инициативу и делал произвол почти привычным.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«Губернских очерков»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провинциальной администрацией легли в основу «Губернских очерков». Реальные служебные впечатления были превращены в точные и беспощадные сатирические сцены.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исследование пороков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чиновника помог Салтыкову-Щедрину увидеть не только отдельные злоупотребления, но и сам механизм власти. Поэтому его проза соединяет личное знание и общественный анализ.
</a:t>
            </a:r>
            <a:endParaRPr lang="en-US" sz="7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Салтыкова-Щедрина
</a:t>
            </a:r>
            <a:endParaRPr lang="en-US" sz="214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биография писателя постепенно переходила в художественную позицию. Каждый новый этап усиливал его интерес к общественной несправедливости.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был его жизненный опыт, тем резче становилась сатира: от наблюдения к обобщению, от факта к художественному диагнозу.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и литературным сведениям о М. Е. Салтыкове-Щедрине; даты: 1826–1889.
</a:t>
            </a:r>
            <a:endParaRPr lang="en-US" sz="7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«Губернские очерки» как начало зрелой сатиры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«Губернские очерки» закрепил за Салтыковым-Щедриным репутацию писателя-обличителя. В центре изображения — провинциальная жизнь, где обыденность соседствует с беззаконием и моральной пустотой.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основаны на точных бытовых наблюдениях, но отдельные эпизоды перерастают в типические картины. Благодаря этому читатель видит не частный случай, а целую систему общественных отношений.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ирония, резкость авторской оценки и внимание к чиновничьему миру. Именно в этом цикле формируется зрелый сатирический голос писателя.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города»: гротескная модель российской истории
</a:t>
            </a:r>
            <a:endParaRPr lang="en-US" sz="1889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романе-сатире город Глупов становится обобщённым образом государства и общества. Смена градоначальников не меняет главного: бесправие, произвол и абсурд остаются неизменными.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Гротеск, фантастика, пародия на летопись и «говорящие» фамилии создают масштабную аллегорию истории. Через Глупов Салтыков-Щедрин показывает власть без ответственности и народ, вынужденный жить в системе насилия.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сатиры Салтыкова-Щедрина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проходят через романы, очерки и сказки, связывая разные жанры в единую систему критики.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писателя интересовали не отдельные пороки, а устойчивые механизмы общественной болезни.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ключевых произведений Салтыкова-Щедрина.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Салтыкова-Щедрина: аллегория, понятная каждому
</a:t>
            </a:r>
            <a:endParaRPr lang="en-US" sz="2119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1880-х годов написаны для взрослого читателя, хотя используют привычную фольклорную форму. Простота сюжета делает острую социальную мысль особенно заметной.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образах Дикого помещика, Премудрого пискаря и Карася-идеалиста высмеиваются паразитизм, трусость, самодовольство и приспособленчество. Каждый персонаж становится носителем узнаваемого общественного порока.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Иронические финалы особенно важны для понимания смысла. Они показывают, что внешне сказочная форма у Салтыкова-Щедрина служит точной критике реальной жизни и человеческого поведения.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условные герои позволяют говорить о серьёзных проблемах без прямого назидания. Аллегория делает сатиру многослойной: она смешит, но одновременно заставляет размышлять.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59431"/>
            <a:ext cx="3239400" cy="1848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проблематика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Салтыкова-Щедрина: темы, годы и художественные приёмы.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книги объединяет одна задача: показать, как социальные порядки и нравственная пустота разрушают человека и общество.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Е. Салтыкова-Щедрина; школьный литературный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«Господа Головлёвы»: семейная история как социальный диагноз
</a:t>
            </a:r>
            <a:endParaRPr lang="en-US" sz="1887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 распад дворянского дома не как частную драму, а как итог долгого нравственного разложения, в котором хозяйственный расчёт вытесняет человеческие связи и ответственность.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Головлёв, Иудушка, действует не открытым насилием, а словесной ловкостью, лицемерием и мелочной выгодой; именно поэтому его образ особенно страшен и убедителен.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Петровна, Аннинька и Любинька показывают разные стороны семейного кризиса: власть, беспомощность, зависимость, утрату опоры и невозможность сохранить достоинство в разрушенной среде.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Головлёвых становится образом гибели помещичьего мира после реформы 1861 года, где внешнее благополучие уже не скрывает внутреннего опустошения и исторического тупика.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сатирический образ у Салтыкова-Щедрина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бытовой или исторический материал превращается в сатирическое обобщение в романах, очерках и сказках.
</a:t>
            </a:r>
            <a:endParaRPr lang="en-US" sz="10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писателя: от иронии к сарказму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соединяет книжную и разговорную речь, пародирует официальные формулы и намеренно сталкивает высокий тон с будничной лексикой, чтобы быстро вывести читателя к сатирическому смыслу.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строится на точной речевой маске, сухой интонации и гротескной детали: через них обнаруживаются страх, самообман, лицемерие и духовная пустота персонажей и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в произведениях Салтыкова-Щедрина
</a:t>
            </a:r>
            <a:endParaRPr lang="en-US" sz="221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действуют как повторяющиеся модели поведения и помогают писателю показывать устойчивые общественные пороки в разных жанрах.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персонажи и города образуют единую систему: каждый из них высвечивает определённый тип общественной болезни.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Е. Салтыкова-Щедрина; тематический анализ школьного курса литературы
</a:t>
            </a:r>
            <a:endParaRPr lang="en-US" sz="7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деятельность и борьба с цензурой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формируют интерес к общественной теме, но настоящий выход в публичное пространство ещё впереди.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журналами, прежде всего с «Отечественными записками», делает сатиру Салтыкова-Щедрина частью современного общественного разговора.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острота усиливается: тексты всё чаще затрагивают цензурно чувствительные темы, связанные с властью, чиновничеством и нравами общества.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ограничения и давление, писатель сохраняет резкость оценки и публикует произведения, в которых сатира достигает предельной силы.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Салтыкова-Щедрина в русской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развил гоголевскую традицию сатиры, но сделал её более социально точной и жёсткой: в центре внимания оказались не отдельные странности, а системные пороки общества и власти.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относится к критическому реализму: художественный вымысел у писателя всегда связан с анализом реальных противоречий, исторических изменений и морального состояния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литература унаследовала у него гротеск, абсурд и сатирическую маску как способы говорить о несправедливости, а в школе он читается как классик гражданской прозы.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866576"/>
            <a:ext cx="3239400" cy="18340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сатира Салтыкова-Щедрина остаётся актуальной
</a:t>
            </a:r>
            <a:endParaRPr lang="en-US" sz="218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исторических пороков в текстах писателя и их современного отклика.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Высмеянные писателем механизмы общественных пороков легко узнаются и в современной жизни, поэтому его сатира не утрачивает силы.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Е. Салтыкова-Щедрина; сопоставительный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литературная репутация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жизни Салтыков-Щедрин уже воспринимался как один из крупнейших русских сатириков, хотя его беспощадность нередко вызывала споры и резкие отклики.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1889 году он прочно вошёл в национальную литературу как писатель, сумевший увидеть скрытые механизмы общественной жизни и выразить их в художественно точных образах.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его наследие стало частью русской критической традиции XIX века и сохранило значение как образец принципиальной, граждански ответственной прозы.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как форма гражданской правды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показал, что сатира может быть не только язвительной, но и глубоко честной формой разговора о власти, обществе и человеке; именно поэтому его книги остаются важными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2026-05-23T12:28:05Z</dcterms:created>
  <dcterms:modified xsi:type="dcterms:W3CDTF">2026-05-23T12:28:05Z</dcterms:modified>
</cp:coreProperties>
</file>