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A: Danny and his dad go on a trip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 Дэнни с папой: путь, эмоции и первые открытия.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части A: начало истории и работа с текстом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A знакомит с героями через дорогу, короткие диалоги и понятные бытовые действия. Она помогает учиться читать по смысловым частям и разбирать лексику о путешествии, семье, движении и эмоциях.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герои: Danny and his dad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наблюдает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Дэнни замечает детали вокруг, задаёт вопросы и живо реагирует на новые впечатления. Через его взгляд поездка воспринимается как важное событие, а не просто обычная дорога.
</a:t>
            </a:r>
            <a:endParaRPr lang="en-US" sz="1242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ведёт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остаётся спокойным и практичным: он отвечает за план, безопасность и порядок в пути. Его действия показывают взрослую ответственность и уверенность в любой дорожной ситуации.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 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по-разному смотрят на поездку, но действуют как одна команда. Один учится и наблюдает, другой помогает и направляет, поэтому их отношения строятся на доверии.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бытовые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общение простое и естественное: они обсуждают дорогу, вещи и ближайшие действия. Именно такие реплики лучше всего раскрывают характеры и семейную близость.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поездке: what they take with them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выезд становится продолжением подготовки: вещи собраны, маршрут понятен, время проверено. Это подчёркивает, что путешествие строится из маленьких, но важных действий.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для 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хорошо подойдут suitcase, backpack, car, map или road signs. Такие предметы сразу создают ощущение дороги и помогают представить момент сбора.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перед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помогает избежать лишней спешки и делает начало поездки спокойным. Когда всё проверено заранее, герои чувствуют себя увереннее и могут сосредоточиться на пути.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взять вещи, но и посмотреть на часы, чтобы ничего не забыть и не опоздать. Так дорога начинается ещё до самого движения.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герои собирают bag, water, food, map, phone and spare clothes. Этот список показывает, что даже короткая поездка требует внимательности и продуманности.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поездки: от дома к дороге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Part A показывает, как обычный день превращается в путешествие.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623" y="1887806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героев в начале пути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Дэнни: curiosity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ему замечать дорогу, людей и мелкие изменения вокруг. Именно этот интерес делает поездку для него не скучной, а по-настоящему важной.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Дэнни: excitement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Дэнни радуется поездке и ждёт новых впечатлений. Его настроение заметно по тому, как он внимательно смотрит вокруг и быстро откликается на всё необычное.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Папа: calm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сохраняет спокойствие и действует без суеты. Он показывает, что в дороге важны собранность, осторожность и умение держать ситуацию под контролем.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Папа: focus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сосредоточено на маршруте, времени и безопасности. Благодаря этому поездка идёт организованно, а Дэнни чувствует поддержку и уверенность рядом с ним.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Дэнни: начало и середина поездки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впечатления от дороги меняются вместе с усталостью и новыми остановками.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сильнее всего excitement и curiosity; позже растёт tiredness, а разговоры становятся спокойнее.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 text; inferred comparison of emotional states across the trip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детали дороги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остаётся 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видны city streets и знакомые здания, но постепенно они сменяются более открытым пространством. Это создаёт ощущение, что герои покидают привычный мир и входят в новый опыт.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Road signs помогают понять направление пути и делают сцену более конкретной. Такие детали не просто описывают место, но и подчёркивают движение, темп и цель поездки.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Passing cars, trees and changing light показывают, что дорога постоянно меняется. Благодаря этому пейзаж звучит как часть сюжета, а не только как фон.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помогает увидеть, как внешняя обстановка влияет на героев. Когда мир за окном движется, сама поездка ощущается как начало чего-то важного.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и his dad: сравнение ролей в поездке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герои по-разному участвуют в дороге и дополняют друг друга.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Дэнни учится через наблюдение, а папа поддерживает порядок и безопасность; вместе они делают поездку успешной.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 text, character actions and dialogue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остановка по пути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у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минут пути герои останавливаются у небольшого roadside area. Дэнни сразу замечает, как меняется вокруг всё — от вывесок до машин, которые проезжают мимо. Папа использует паузу, чтобы спокойно проверить дорогу дальше и немного отдохнуть.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еды и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даёт возможность перекусить, выпить воды и перевести дух. Для Дэнни это ещё и шанс рассмотреть место вокруг, а для папы — удобный момент убедиться, что маршрут остаётся понятным и безопасным.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 важный эпизод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паузы делают путешествие живым и реалистичным. Дорога состоит не только из движения, но и из остановок, которые меняют ритм истории и помогают героям продолжать путь спокойнее и увереннее.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отца и сына в дороге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герои обсуждают, куда ехать дальше и сколько времени займёт путь. Эти короткие реплики помогают понять, что отец держит ситуацию под контролем, а Danny внимательно слушает и уточняет детали.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касаются простых вещей: еды, остановок, воды и удобства в пути. Такая лексика делает текст живым и понятным, а также показывает обычный, естественный характер их общения.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на коротких вопросах, понятных ответах и согласии с собеседником. Для урока английского это важный пример того, как в реальной речи люди обмениваются репликами без длинных объяснений.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через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тому, как говорят герои, видно их отношения: уважение, доверие и спокойствие. Описание здесь отступает на второй план, потому что именно диалог лучше раскрывает их характеры и настроение поездки.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Danny по ходу поездки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одно событие может несколько раз менять настроение героя. На состояние Danny влияют дорога, усталость и короткая пауза.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преобладают волнение и интерес, затем появляется спад, но после остановки состояние улучшается. Это показывает, что в пути важны и отдых, и поддержка.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части A текста и описанию действий Danny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трудность в пути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задержка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может замедлиться из-за пробки или неожиданной остановки. Это добавляет в сюжет правдоподобия и показывает, что даже обычная дорога редко идёт строго по плану.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пути становится жарко, холодно или начинается дождь, героям приходится подстраиваться. Такая деталь делает историю живой и помогает увидеть, как они реагируют на внешние обстоятельства.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Danny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пути Danny начинает чувствовать усталость и меньше говорить. Этот момент важен, потому что он показывает, что путешествие требует терпения, а не только любопытства и ожидания нового.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dad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 паникует и быстро оценивает ситуацию. Его спокойная реакция помогает сохранить порядок, а Danny видит, что взрослый человек может решать трудности без лишних слов и волнения.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решают проблему в дороге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эпизоде с небольшой трудностью в пути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создающие атмосферу поездки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салоне слышен ровный звук двигателя и движение колёс по асфальту. Эти простые детали сразу создают ощущение дороги и показывают, что путешествие уже началось, даже если герои пока мало говорят.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 кадр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окно Danny видит меняющийся пейзаж: знаки, машины, свет и тени. Сцена становится похожа на живой фильм, где каждый новый поворот открывает ещё один маленький кусочек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рядом с 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сиденьях лежат сумки, еда и мелкие дорожные вещи, которые нужны в дороге. Они напоминают, что поездка — это не только движение вперёд, но и забота о комфорте и 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поездке пройти успешно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в дороге зависит не от одного условия, а от нескольких простых привычек и решений.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общение дают основу поездке, а отдых, еда и терпение поддерживают её в реальных условиях дороги.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части A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учится Danny в пути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замечает, что дорога требует внимания к направлению, времени и остановкам. Он начинает лучше понимать, как взрослые заранее думают о следующих шагах и почему это важно.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он смотрит на знаки, машины и пейзаж вокруг. Такое наблюдение помогает ему не просто ехать, а видеть, как меняется дорога и что происходит рядом.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ждать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учится не перебивать и терпеливо слушать объяснения отца. Для него это полезный навык, потому что в дороге важно понимать друг друга с первого раза.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показывает, что помощь часто проявляется в простых действиях: проверке вещей, спокойных словах и заботе о комфорте. Danny видит, как семья поддерживает его на деле.
</a:t>
            </a:r>
            <a:endParaRPr lang="en-US" sz="8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части A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основные элементы начала истории и их роль в сюжете.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A соединяет движение, разговор и эмоции, чтобы сразу задать тему семейной поездки и подготовить дальнейшие события.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 summary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поездки для дальнейшего сюжета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выхода из привычного пространства. Этот момент отделяет обычный день от путешествия и сразу задаёт ощущение нового опыта для Danny.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появляются усталость, остановки и небольшие трудности. Они показывают, что путь будет не только интересным, но и требующим терпения и внимания.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поездка сближает Danny и его dad. Через дорогу, разговоры и совместные решения начинается более глубокое понимание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части A: начало путешествия и первые выводы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 показывает, как обычная поездка становится важным семейным событием. Danny учится наблюдать и доверять, а его dad остаётся спокойной опорой, задавая тон всей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2026-05-31T13:25:49Z</dcterms:created>
  <dcterms:modified xsi:type="dcterms:W3CDTF">2026-05-31T13:25:49Z</dcterms:modified>
</cp:coreProperties>
</file>