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Зонтичные (Сельдереевые): обзор семейства и ключевые темы
</a:t>
            </a:r>
            <a:endParaRPr lang="en-US" sz="3141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Своеобразное семейство с важными овощными и лекарственными растениями.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и изучение семейства зонтичных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зонтичные использовались в медицине и кулинарии; научный интерес к ним возник в XVIII веке и продолжился с развитием ботаники и молекулярной биологии.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зонтичных: соцветия, листья и корни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зонтичного соцветия
</a:t>
            </a:r>
            <a:pPr algn="ctr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Соцветие сформировано из множества цветочков, собранных в зонтик — особую структуру, где цветоножки исходят из одной точки, создавая куполообразный внешний вид.
</a:t>
            </a:r>
            <a:endParaRPr lang="en-US" sz="1011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листья зонтичных
</a:t>
            </a:r>
            <a:pPr algn="ctr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чаще всего сложные, с резными или рассечёнными сегментами, расположены на длинных черешках, что придаёт растению ажурность и разнообразие форм.
</a:t>
            </a:r>
            <a:endParaRPr lang="en-US" sz="1011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корневой системы и её функции
</a:t>
            </a:r>
            <a:pPr algn="ctr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большинства зонтичных корневая система стержневая, часто с утолщёнными корнеплодами, которые служат накопителями питательных веществ, как у моркови.
</a:t>
            </a:r>
            <a:endParaRPr lang="en-US" sz="101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 разнообразие зонтичных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Зонтичные распространены повсеместно, кроме Антарктиды, особенно в умеренных широтах Европы и Азии, где их видовое разнообразие достигает максимума.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насчитывается около 300 видов, населяющих разные биотопы — от лугов и лесов до полей и влажных болот.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включает растения с различными жизненными циклами: однолетники, двулетники и многолетники, адаптированные к разным условиям.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ниши зонтичных варьируются, они играют ключевую роль в биоценозах, поддерживая разнообразие животных и микроорганизмов.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727" y="2438050"/>
            <a:ext cx="1943095" cy="22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767" y="2438050"/>
            <a:ext cx="1889616" cy="2281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7250" y="2438050"/>
            <a:ext cx="1877049" cy="236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1125" y="2438050"/>
            <a:ext cx="1877049" cy="2361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75" y="1399467"/>
            <a:ext cx="1830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Морковь: основной корнеплод
</a:t>
            </a:r>
            <a:pPr algn="ctr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Морковь ценится за яркий и питательный корнеплод, богатый каротином. Это распространённая овощная культура, широко используемая в питании людей по всему миру.
</a:t>
            </a:r>
            <a:endParaRPr lang="en-US" sz="868" dirty="0"/>
          </a:p>
        </p:txBody>
      </p:sp>
      <p:sp>
        <p:nvSpPr>
          <p:cNvPr id="10" name="Text 1"/>
          <p:cNvSpPr txBox="1"/>
          <p:nvPr/>
        </p:nvSpPr>
        <p:spPr>
          <a:xfrm>
            <a:off x="2623796" y="1410057"/>
            <a:ext cx="1830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Укроп: аромат и польза
</a:t>
            </a:r>
            <a:pPr algn="ctr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Укроп используют как пряную траву; он содержит эфирные масла и витамины, улучшает вкус блюд и способствует пищеварению благодаря своим свойствам.
</a:t>
            </a:r>
            <a:endParaRPr lang="en-US" sz="959" dirty="0"/>
          </a:p>
        </p:txBody>
      </p:sp>
      <p:sp>
        <p:nvSpPr>
          <p:cNvPr id="11" name="Text 2"/>
          <p:cNvSpPr txBox="1"/>
          <p:nvPr/>
        </p:nvSpPr>
        <p:spPr>
          <a:xfrm>
            <a:off x="4651271" y="1399467"/>
            <a:ext cx="1830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Петрушка: зелёный витаминный кладезь
</a:t>
            </a:r>
            <a:pPr algn="ctr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Петрушка славится высоким содержанием витаминов и минералов, применяется в кулинарии для придания свежести и обогащения рациона.
</a:t>
            </a:r>
            <a:endParaRPr lang="en-US" sz="857" dirty="0"/>
          </a:p>
        </p:txBody>
      </p:sp>
      <p:sp>
        <p:nvSpPr>
          <p:cNvPr id="12" name="Text 3"/>
          <p:cNvSpPr txBox="1"/>
          <p:nvPr/>
        </p:nvSpPr>
        <p:spPr>
          <a:xfrm>
            <a:off x="6685550" y="1399467"/>
            <a:ext cx="1830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Сельдерей: ценный овощ и пряность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Сельдерей выращивают ради сочных стеблей и корней, которые содержат эфирные масла и витаминами, используемых в свежем виде и кулинарии.
</a:t>
            </a:r>
            <a:endParaRPr lang="en-US" sz="857" dirty="0"/>
          </a:p>
        </p:txBody>
      </p:sp>
      <p:sp>
        <p:nvSpPr>
          <p:cNvPr id="13" name="Text 4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представители семейства зонтичных
</a:t>
            </a:r>
            <a:endParaRPr lang="en-US" sz="3000" dirty="0"/>
          </a:p>
        </p:txBody>
      </p:sp>
      <p:sp>
        <p:nvSpPr>
          <p:cNvPr id="14" name="Text 5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Морковь: разнообразие форм и окрасов корнеплода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окрасок корнеплодов
</a:t>
            </a:r>
            <a:pPr algn="ctr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Морковь имеет корнеплоды оттенков от привычного оранжевого до жёлтого и фиолетового, что объясняется разным составом каротиноидов в тканях.
</a:t>
            </a:r>
            <a:endParaRPr lang="en-US" sz="1011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корнеплодов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Корнеплоды бывают коническими, цилиндрическими и удлинёнными, различаясь не только по цвету, но и по размеру и форме, что влияет на вкусовые качества.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корнеплода
</a:t>
            </a:r>
            <a:pPr algn="ctr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Корнеплод состоит из коры и сердцевины, где аккумулируются питательные вещества: сахара и каротин обеспечивают энергию и насыщенность цвета.
</a:t>
            </a:r>
            <a:endParaRPr lang="en-US" sz="107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и агротехника моркови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Морковь развивается в течение двух лет: первый год идёт формирование корнеплода и листовой розетки, второй — цветение и образование семян.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мелкие, хорошо прорастают в рыхлой плодородной почве; растение выдерживает холод, что позволяет выращивать его в разных регионах.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хорошего урожая необходим регулярный полив и прополка; урожайность зависит от качества ухода и плодородия грунта.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ФГБНУ ВНИИ овощеводства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вещества у основных зонтичных (100 г продукта)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растения содержат витамины и микроэлементы, важные для здоровья и сбалансированного питания.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разнообразие и высокую концентрацию витамина С, каротина и белка у представителей семейства.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Сельдерей: пищевая ценность и полезные свойства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Сельдерей содержит важные эфирные масла и витамины группы B, а также минеральные вещества, включая железо и калий.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Употребляется в свежем виде и для приготовления различных блюд — салаты, супы и вторые блюда обогащают рацион.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потребление сельдерея стимулирует аппетит, способствует улучшению работы почек и помогает при дефиците витаминов.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Петрушка: состав и применение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Петрушка богата витамином C, серосодержащими соединениями и эфирными маслами, ценными для пищевой промышленности и здоровья человека.
</a:t>
            </a:r>
            <a:endParaRPr lang="en-US" sz="117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используются в салатах, а корень добавляют в супы; регулярное употребление способствует укреплению иммунитета и улучшению дыхания.
</a:t>
            </a:r>
            <a:endParaRPr lang="en-US" sz="11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Укроп содержит множество эфирных масел, а также витамин C и рутин — вещества, повышающие защитные силы организма и поддерживающие здоровье сосудов.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ароматические свойства делают укроп популярной приправой, усиливающей вкус блюд и стимулирующей аппетит благодаря своим пищеварительным качествам.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Укроп: аромат, польза и народные применения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традиционной медицине укропная вода используется как мягкое средство против спазмов желудка и для улучшения пищеварения у детей и взрослых.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употребление укропа способствует укреплению иммунитета и обладает лёгким успокаивающим действием, что ценится в народных рецептах.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5" y="2484785"/>
            <a:ext cx="2755936" cy="2319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352" y="2484787"/>
            <a:ext cx="2755936" cy="2319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860" y="2484731"/>
            <a:ext cx="2708713" cy="24230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представители семейства: болиголов, вех и борщевик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49987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Опасный болиголов
</a:t>
            </a:r>
            <a:pPr algn="ctr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Болиголов содержит сильнейшие ядовитые алкалоиды, особенно кониин, который может вызвать серьёзные отравления вплоть до смерти. Его легко перепутать с съедобными растениями, что требует осторожности при сборе.
</a:t>
            </a:r>
            <a:endParaRPr lang="en-US" sz="959" dirty="0"/>
          </a:p>
        </p:txBody>
      </p:sp>
      <p:sp>
        <p:nvSpPr>
          <p:cNvPr id="10" name="Text 2"/>
          <p:cNvSpPr txBox="1"/>
          <p:nvPr/>
        </p:nvSpPr>
        <p:spPr>
          <a:xfrm>
            <a:off x="3497562" y="1409897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Вех — коварное растение
</a:t>
            </a:r>
            <a:pPr algn="ctr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Вех ядовит для человека и животных из-за высокого содержания токсичных веществ. Он широко распространён на влажных лугах и часто встречается рядом с полевыми культурами, создавая угрозу при ошибочном использовании.
</a:t>
            </a:r>
            <a:endParaRPr lang="en-US" sz="970" dirty="0"/>
          </a:p>
        </p:txBody>
      </p:sp>
      <p:sp>
        <p:nvSpPr>
          <p:cNvPr id="11" name="Text 3"/>
          <p:cNvSpPr txBox="1"/>
          <p:nvPr/>
        </p:nvSpPr>
        <p:spPr>
          <a:xfrm>
            <a:off x="6323851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Борщевик сибирский: ожоги и опасность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 борщевика содержит вещества, вызывающие фотодерматит — ожоги кожи при контакте с солнечным светом. Несмотря на опасность, растение используется для силоса после специальных обработок.
</a:t>
            </a:r>
            <a:endParaRPr lang="en-US" sz="970" dirty="0"/>
          </a:p>
        </p:txBody>
      </p:sp>
      <p:sp>
        <p:nvSpPr>
          <p:cNvPr id="12" name="Text 4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и размножение зонтичных растений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опылителями зонтичных являются насекомые — пчёлы, осы и мухи, привлекаемые ярким запахом и сладким нектаром в цветках.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происходит преимущественно семенным способом, с семенами, распространяемыми ветром и животными, что позволяет охватывать новые территории.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случаях возможен вегетативный способ размножения — части корня дают начало новым растениям, обеспечивая паразитное выживание в неблагоприятных условиях.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84436"/>
            <a:ext cx="3432300" cy="115587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культурные и дикие зонтичные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культурные и ядовитые виды семейства с указанием используемых частей и содержания витаминов.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виды ценятся за питательность и пользу, дикорастущие — за опасность и осторожность применения.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пособия по ботанике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Зонтичные на даче: основы ухода и выращивания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5900" y="19758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Посев зонтичных производится весной в хорошо прогретую и рыхлую почву, на солнечном месте. Морковь не выносит свежий навоз, для нее предпочтительны умеренный полив и регулярная прополка.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65900" y="33062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поддержания плодородия и снижения риска болезней применяют севооборот, чередуя участки с другими культурами, что увеличивает урожай и качество растений.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26257"/>
            <a:ext cx="353400" cy="31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06659"/>
            <a:ext cx="353400" cy="35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5464" y="1605458"/>
            <a:ext cx="311325" cy="35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06659"/>
            <a:ext cx="353400" cy="35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зонтичных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Опылители
</a:t>
            </a:r>
            <a:pPr algn="l" indent="0" marL="0">
              <a:lnSpc>
                <a:spcPct val="115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Пчёлы, осы и жуки питаются нектаром зонтичных, обеспечивая их опыление и поддерживая популяции полезных насекомых в экосистемах.
</a:t>
            </a:r>
            <a:endParaRPr lang="en-US" sz="1330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Кормовая база
</a:t>
            </a:r>
            <a:pPr algn="l" indent="0" marL="0">
              <a:lnSpc>
                <a:spcPct val="115000"/>
              </a:lnSpc>
              <a:buNone/>
            </a:pPr>
            <a:r>
              <a:rPr lang="en-US" sz="1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и птицы используют зонтичные растения как источник пищи, что способствует сохранению биоразнообразия в природных сообществах.
</a:t>
            </a:r>
            <a:endParaRPr lang="en-US" sz="1325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зонтичных рыхлит почву, улучшая её аэрацию и структуру, что благоприятно влияет на рост соседних растений и общий микроклимат.
</a:t>
            </a:r>
            <a:endParaRPr lang="en-US" sz="1310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биоценозов
</a:t>
            </a:r>
            <a:pPr algn="l" indent="0" marL="0">
              <a:lnSpc>
                <a:spcPct val="115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Зонтичные доминируют в луговых и степных сообществах, создавая устойчивые растительные ассоциации и влияя на состав флоры и фауны.
</a:t>
            </a:r>
            <a:endParaRPr lang="en-US" sz="131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моркови: поэтапная схема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развитие и размножение моркови в течение двух лет.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зонтичных растениях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сорта моркови были фиолетовыми и желтоватыми, а популярный оранжевый цвет появился в Голландии благодаря селекции в XVII веке.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Древней Греции петрушка символизировала радость и использовалась в религиозных церемониях и народных праздниках, принося удачу и здоровье.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Борщевик сибирский может достигать высоты до 4 метров, что делает его одним из самых высоких травянистых растений в северных широтах.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токсичные свойства сока, борщевик используют для изготовления силоса, применяя специальные технологии обработки для безопасности.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Зонтичные в культуре, фольклоре и искусстве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Морковь часто упоминается в русских народных сказках и пословицах, символизируя рост, трудолюбие и плодородие в традициях народа.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Петрушка и укроп являются важной частью национальной кухни и обрядов, выражая связь человека с природой и культурными традициями в питании.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и узоры зонтичных вдохновляют художников и ремесленников, украшая народные ткани и создавая уникальные декоративные мотивы.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Зонтичные: польза, культура и экология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Зонтичные растения — важный источник здоровья и культуры, несут пищевую, медицинскую и экологическую ценность. Их изучение помогает обеспечить безопасность и сохранить природное разнообразие в интересах будущих поколений.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2026-05-08T17:28:33Z</dcterms:created>
  <dcterms:modified xsi:type="dcterms:W3CDTF">2026-05-08T17:28:33Z</dcterms:modified>
</cp:coreProperties>
</file>