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5: Family Tree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Семья, слова и простые фразы на английском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family tree соединяет лексику, грамматику и устную речь в одном понятном сюжете. Ученики 5 класса учатся называть родственников, строить простые фразы и показывать связи между людьми на схеме.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Family Tree важно на уроке английского
</a:t>
            </a:r>
            <a:endParaRPr lang="en-US" sz="2825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Words in English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1395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теме семьи относятся самые нужные слова: mother, father, sister, brother, grandmother, grandfather, baby, parents и family. Они помогают описать близких людей в коротких и понятных фразах.
</a:t>
            </a:r>
            <a:endParaRPr lang="en-US" sz="1496" dirty="0"/>
          </a:p>
        </p:txBody>
      </p:sp>
      <p:sp>
        <p:nvSpPr>
          <p:cNvPr id="13" name="Text 3"/>
          <p:cNvSpPr txBox="1"/>
          <p:nvPr/>
        </p:nvSpPr>
        <p:spPr>
          <a:xfrm>
            <a:off x="31395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Расширенная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126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aunt, uncle и cousin называют тётю, дядю и двоюродного брата или сестру. Эти слова часто встречаются в заданиях, где нужно рассказать не только о ближайших, но и о дальних родственниках.
</a:t>
            </a:r>
            <a:endParaRPr lang="en-US" sz="1422" dirty="0"/>
          </a:p>
        </p:txBody>
      </p:sp>
      <p:sp>
        <p:nvSpPr>
          <p:cNvPr id="14" name="Text 4"/>
          <p:cNvSpPr txBox="1"/>
          <p:nvPr/>
        </p:nvSpPr>
        <p:spPr>
          <a:xfrm>
            <a:off x="313956" y="3416892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 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замечать формы family — families, brother — brothers, sister — sisters. Такое сравнение помогает запоминать орфографию и правильно подписывать членов семьи в учебных упражнениях.
</a:t>
            </a:r>
            <a:endParaRPr lang="en-US" sz="1318" dirty="0"/>
          </a:p>
        </p:txBody>
      </p:sp>
      <p:sp>
        <p:nvSpPr>
          <p:cNvPr id="15" name="Text 5"/>
          <p:cNvSpPr txBox="1"/>
          <p:nvPr/>
        </p:nvSpPr>
        <p:spPr>
          <a:xfrm>
            <a:off x="398243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This is my father. These are my parents. I have got one sister and two brothers показывают, как слова семьи используются в речи. Они подходят для короткого рассказа о себе.
</a:t>
            </a:r>
            <a:endParaRPr lang="en-US" sz="1496" dirty="0"/>
          </a:p>
        </p:txBody>
      </p:sp>
      <p:sp>
        <p:nvSpPr>
          <p:cNvPr id="16" name="Text 6"/>
          <p:cNvSpPr txBox="1"/>
          <p:nvPr/>
        </p:nvSpPr>
        <p:spPr>
          <a:xfrm>
            <a:off x="398243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запоминания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первых уроках лучше выучить mother, father, sister и brother, а затем добавить grandmother, grandfather, aunt, uncle и cousin. Так словарь расширяется постепенно и без перегрузки.
</a:t>
            </a:r>
            <a:endParaRPr lang="en-US" sz="14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238" y="1221875"/>
            <a:ext cx="2575925" cy="354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Simple Family Tree Diagram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306736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схемы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простом family tree обычно показывают три поколения: grandparents, parents и children. Такой формат помогает увидеть, как родственники связаны между собой, и сразу понять общую структуру семьи.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240273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и имена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рядом с каждым человеком пишут английское слово и имя: Tom, Mary, Anna, Ben. Подписи делают изображение понятным и помогают связать слово с конкретным человеком.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168148" y="1221875"/>
            <a:ext cx="1848867" cy="3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наглядности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видит расположение людей на схеме, слова grandmother, grandfather, mother, father, sister и brother запоминаются быстрее. Визуальная связь между именами и родственниками облегчает чтение и говорение.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Family Tree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семейным древом на уроке английского языка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Useful Sentence Patterns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41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This is my mother или This is my father помогает назвать родственника и сразу показать его место в семье. Она проста, поэтому хорошо подходит для первых устных ответов.
</a:t>
            </a:r>
            <a:endParaRPr lang="en-US" sz="1589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о наличии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have got a sister или I have got two brothers показывает, сколько у ученика братьев и сестёр. Такая модель часто используется в учебниках и легко расширяется новыми словами.
</a:t>
            </a:r>
            <a:endParaRPr lang="en-US" sz="1566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Сообщить имя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My grandmother’s name is Olga, His name is Dan и Her name is Kate учат связывать человека, имя и притяжательное местоимение. Это полезно при чтении подписей и составлении рассказа.
</a:t>
            </a:r>
            <a:endParaRPr lang="en-US" sz="1559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 уточнение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 haven’t got any brothers помогает сказать, чего нет в семье. Она тренирует не только лексику, но и базовую грамматику, нужную для коротких и точных высказываний.
</a:t>
            </a:r>
            <a:endParaRPr lang="en-US" sz="16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7008"/>
            <a:ext cx="4759500" cy="20647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Members: English and Russian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одновременно запомнить перевод, написание и форму множественного числа.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слов, примеров и форм множественного числа ускоряет запоминание и снижает количество ошибок в письменных заданиях.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словарь и учебник английского языка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Often Family Words Are Used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одни слова появляются чаще, потому что они нужны для самых простых рассказов и диалогов.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выучить mother, father, sister и brother, а затем переходить к словам расширенной семьи.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задания по теме Family tree; иллюстративная частотная схема для 5 класса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7824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512199" y="4186700"/>
            <a:ext cx="2514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29420"/>
            <a:ext cx="521700" cy="41736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Possessive Pronouns and Family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my помогает показать, что родственник принадлежит к моей семье: my mother, my father, my sister. Оно переводится как «мой», «моя» или «моё».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his используют, когда речь идёт о мальчике или мужчине: his brother, his uncle, his family. В коротких фразах оно часто встречается вместе с глаголом is.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her подходит для девочки или женщины: her sister, her cousin, her name. Оно помогает строить простые предложения и правильно связывать человека с родственником.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Her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family и parents часто употребляются во множественном числе: my family is big, my parents are kind. Такие сочетания показывают, как лексика семьи связана с базовой грамматикой.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и parents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Family Photo Vocabulary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на семейном фото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фотографии семьи важно не только изображение, но и подписи. Рядом с людьми можно написать names, date и short labels, чтобы карточка стала частью урока английского языка и помогала запоминать слова.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снимок из альбома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picture из family album помогает увидеть, как слова photo, picture и album используются в реальной жизни. Такой материал удобно обсуждать на уроке, потому что он связан с личной историей и понятным контекстом.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Коллаж о семье
</a:t>
            </a:r>
            <a:pPr algn="ctr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коллаж с фотографиями, подписями и простыми английскими словами делает тему наглядной. Ученики могут добавить a photo of my family и аккуратно подписать каждого человека, превращая изображение в языковую практику.
</a:t>
            </a:r>
            <a:endParaRPr lang="en-US" sz="111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Поколения в семье: от младших к старшим
</a:t>
            </a:r>
            <a:endParaRPr lang="en-US" sz="3113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Baby и child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учат слова baby и child. Эти слова помогают назвать самых младших членов семьи и показать, что семья включает людей разного возраста.
</a:t>
            </a:r>
            <a:endParaRPr lang="en-US" sz="1369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Parents and grandparents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parent, parents и grandparent, grandparents. На этом этапе ученики понимают, как семья делится на ближайшее и старшее поколение.
</a:t>
            </a:r>
            <a:endParaRPr lang="en-US" sz="1291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Generation in a family tree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шаг — слово generation и схема уровней. Оно объясняет, почему семейное древо строится сверху вниз и как разные поколения связаны между собой.
</a:t>
            </a:r>
            <a:endParaRPr lang="en-US" sz="13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данных для семейного древа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проект: сверка имён, родственных связей, дат и написания слов по учебнику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6919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о семье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64400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общей фразы о семье, чтобы сразу обозначить тему. Достаточно одного предложения, например: This is my family. Оно помогает связать все следующие предложения в короткий рассказ.
</a:t>
            </a:r>
            <a:endParaRPr lang="en-US" sz="1760" dirty="0"/>
          </a:p>
        </p:txBody>
      </p:sp>
      <p:sp>
        <p:nvSpPr>
          <p:cNvPr id="11" name="Text 3"/>
          <p:cNvSpPr txBox="1"/>
          <p:nvPr/>
        </p:nvSpPr>
        <p:spPr>
          <a:xfrm>
            <a:off x="664400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перечислите ближайших родственников с помощью конструкции I have got. Важно использовать знакомые слова и не перегружать текст подробностями, чтобы он оставался понятным ученику пятого класса.
</a:t>
            </a:r>
            <a:endParaRPr lang="en-US" sz="1642" dirty="0"/>
          </a:p>
        </p:txBody>
      </p:sp>
      <p:sp>
        <p:nvSpPr>
          <p:cNvPr id="12" name="Text 4"/>
          <p:cNvSpPr txBox="1"/>
          <p:nvPr/>
        </p:nvSpPr>
        <p:spPr>
          <a:xfrm>
            <a:off x="4209275" y="11868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добавьте по одному простому описанию для каждого человека. Подойдут слова kind, funny, strong или smart, потому что они легко сочетаются с формой be и не требуют сложной грамматики.
</a:t>
            </a:r>
            <a:endParaRPr lang="en-US" sz="1760" dirty="0"/>
          </a:p>
        </p:txBody>
      </p:sp>
      <p:sp>
        <p:nvSpPr>
          <p:cNvPr id="13" name="Text 5"/>
          <p:cNvSpPr txBox="1"/>
          <p:nvPr/>
        </p:nvSpPr>
        <p:spPr>
          <a:xfrm>
            <a:off x="4209275" y="2961325"/>
            <a:ext cx="3026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Заключительная проверка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Завершите текст проверкой логики и орфографии. В коротком сообщении должно быть 4–5 предложений, а все имена и семейные слова должны быть написаны одинаково и без ошибок.
</a:t>
            </a:r>
            <a:endParaRPr lang="en-US" sz="176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491029"/>
            <a:ext cx="4759500" cy="24567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и их функции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слова по теме family tree работают в предложении и какой смысл они передают.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можно разделить на названия людей и слова для описания связей или качеств членов семьи.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словарь и учебник английского языка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69102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для описания родственников
</a:t>
            </a:r>
            <a:endParaRPr lang="en-US" sz="2563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1395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Kind и nice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прилагательные часто используются, когда ученик хочет сказать, что родственник добрый или приятный. Они легко сочетаются с местоимениями my, his и her в коротких предложениях.
</a:t>
            </a:r>
            <a:endParaRPr lang="en-US" sz="1475" dirty="0"/>
          </a:p>
        </p:txBody>
      </p:sp>
      <p:sp>
        <p:nvSpPr>
          <p:cNvPr id="13" name="Text 3"/>
          <p:cNvSpPr txBox="1"/>
          <p:nvPr/>
        </p:nvSpPr>
        <p:spPr>
          <a:xfrm>
            <a:off x="31395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Funny и smart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funny и smart помогают сделать описание более живым и точным. Такие характеристики удобно использовать в устном рассказе о семье, потому что они понятны и запоминаются быстро.
</a:t>
            </a:r>
            <a:endParaRPr lang="en-US" sz="1496" dirty="0"/>
          </a:p>
        </p:txBody>
      </p:sp>
      <p:sp>
        <p:nvSpPr>
          <p:cNvPr id="14" name="Text 4"/>
          <p:cNvSpPr txBox="1"/>
          <p:nvPr/>
        </p:nvSpPr>
        <p:spPr>
          <a:xfrm>
            <a:off x="313956" y="3416892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Tall и young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tall и young подходят для сравнения членов семьи по внешнему виду или возрасту. На этом уровне важно учиться соединять их с формой is или are без ошибок.
</a:t>
            </a:r>
            <a:endParaRPr lang="en-US" sz="1496" dirty="0"/>
          </a:p>
        </p:txBody>
      </p:sp>
      <p:sp>
        <p:nvSpPr>
          <p:cNvPr id="15" name="Text 5"/>
          <p:cNvSpPr txBox="1"/>
          <p:nvPr/>
        </p:nvSpPr>
        <p:spPr>
          <a:xfrm>
            <a:off x="3982436" y="114235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Old и friendly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Old и friendly часто встречаются в учебных заданиях, где нужно не просто назвать родственника, но и дать ему краткую характеристику. Это делает текст о семье более выразительным.
</a:t>
            </a:r>
            <a:endParaRPr lang="en-US" sz="1496" dirty="0"/>
          </a:p>
        </p:txBody>
      </p:sp>
      <p:sp>
        <p:nvSpPr>
          <p:cNvPr id="16" name="Text 6"/>
          <p:cNvSpPr txBox="1"/>
          <p:nvPr/>
        </p:nvSpPr>
        <p:spPr>
          <a:xfrm>
            <a:off x="3982436" y="2279620"/>
            <a:ext cx="3234456" cy="10349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be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слова особенно полезны потому, что требуют простых форм is и are. Так ученики одновременно повторяют лексику семьи и закрепляют базовую грамматику английского языка.
</a:t>
            </a:r>
            <a:endParaRPr lang="en-US" sz="14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структура семейного древа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и уровни на схеме помогают увидеть, как от одного человека расходятся ветви к ближайшим и дальним родственникам.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уровень, тем дальше поколение от ученика; боковые ветви показывают расширенную семью.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схемы по теме Family tree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в классе: моё семейное древо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с фотографиями
</a:t>
            </a:r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Ученица Оля сделала семейное древо в виде большого плаката. В центре она разместила своё имя, а вокруг — фотографии родителей, бабушки и дедушки. Каждая карточка была подписана по-английски, поэтому проект сразу стал и красивым, и учебным.
</a:t>
            </a:r>
            <a:endParaRPr lang="en-US" sz="1314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из карточек
</a:t>
            </a:r>
            <a:pPr algn="l" indent="0" marL="0">
              <a:lnSpc>
                <a:spcPct val="100000"/>
              </a:lnSpc>
              <a:buNone/>
            </a:pPr>
            <a:r>
              <a:rPr lang="en-US" sz="12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Артём выбрал цветные карточки и соединил их стрелками, чтобы показать родственные связи. На верхних ветвях он написал grandparents, ниже — parents, а внизу — children. Короткие предложения рядом с именами помогли ему подготовить устный рассказ у доски.
</a:t>
            </a:r>
            <a:endParaRPr lang="en-US" sz="121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311075"/>
            <a:ext cx="59937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семейных древах
</a:t>
            </a:r>
            <a:endParaRPr lang="en-US" sz="3013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64400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путать brother и sister, особенно если ученик торопится при подписи схемы. Чтобы избежать этого, полезно ещё раз прочитать слово и соотнести его с человеком на изображении.
</a:t>
            </a:r>
            <a:endParaRPr lang="en-US" sz="1571" dirty="0"/>
          </a:p>
        </p:txBody>
      </p:sp>
      <p:sp>
        <p:nvSpPr>
          <p:cNvPr id="12" name="Text 3"/>
          <p:cNvSpPr txBox="1"/>
          <p:nvPr/>
        </p:nvSpPr>
        <p:spPr>
          <a:xfrm>
            <a:off x="664400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6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3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grandmother и grandfather нередко пишут с пропусками букв или без нужной части слова. В таких случаях помогает проверка по учебнику и медленное переписывание каждого слова по образцу.
</a:t>
            </a:r>
            <a:endParaRPr lang="en-US" sz="1566" dirty="0"/>
          </a:p>
        </p:txBody>
      </p:sp>
      <p:sp>
        <p:nvSpPr>
          <p:cNvPr id="13" name="Text 4"/>
          <p:cNvSpPr txBox="1"/>
          <p:nvPr/>
        </p:nvSpPr>
        <p:spPr>
          <a:xfrm>
            <a:off x="3803825" y="1186825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связана с my, his и her. Если неправильно выбрать местоимение, предложение звучит неясно, поэтому важно сначала определить, о ком именно идёт речь.
</a:t>
            </a:r>
            <a:endParaRPr lang="en-US" sz="1545" dirty="0"/>
          </a:p>
        </p:txBody>
      </p:sp>
      <p:sp>
        <p:nvSpPr>
          <p:cNvPr id="14" name="Text 5"/>
          <p:cNvSpPr txBox="1"/>
          <p:nvPr/>
        </p:nvSpPr>
        <p:spPr>
          <a:xfrm>
            <a:off x="3803825" y="2961326"/>
            <a:ext cx="2510700" cy="16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Единственное и множественное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Учащиеся иногда смешивают parent и parents, family и families, child и children. Эти формы нужно запоминать отдельно, потому что они часто встречаются в коротких текстах о семье.
</a:t>
            </a:r>
            <a:endParaRPr lang="en-US" sz="154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классного проекта по теме Family tree
</a:t>
            </a:r>
            <a:endParaRPr lang="en-US" sz="299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 уроке английского языка: от выбора родственников до короткого устного представления
</a:t>
            </a:r>
            <a:endParaRPr lang="en-US" sz="140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модуль Family tree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помогает ученикам назвать родственников, строить простые предложения с is и have got, использовать my, his, her и оформлять понятное семейное древо с подписями и коротким рассказом.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2026-05-29T15:56:27Z</dcterms:created>
  <dcterms:modified xsi:type="dcterms:W3CDTF">2026-05-29T15:56:27Z</dcterms:modified>
</cp:coreProperties>
</file>