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Странник в литературе: образ пути, поиска и внутреннего выбора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пути, свободы и духовного поиска в русской литературе.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Странник стал устойчивым литературным типом: через него писатели показывают путь человека, его выбор, исторические перемены и внутренний поиск смысла.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странника важен в литературе XIX–XX веков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973" y="2511713"/>
            <a:ext cx="303188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933" y="2531063"/>
            <a:ext cx="502200" cy="44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466" y="4795495"/>
            <a:ext cx="502200" cy="401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933" y="4795495"/>
            <a:ext cx="502200" cy="401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пути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Странник существует в движении и не принадлежит одному месту. Его путь означает не только дорогу в пространстве, но и постоянную перемену жизненного состояния.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Духовное искание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связан с поиском истины, смысла и нравственной опоры. Внешнее странствие нередко отражает внутренний вопрос, на который герой ещё не нашёл ответа.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с укладом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Странник оторван от привычного дома, устойчивых связей и социального порядка. Поэтому в его образе особенно заметны одиночество, неустроенность и ощущение временности.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 уязвимость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делает странника независимым, но лишает защиты и привычной опоры. В этом напряжении рождается драматизм образа и его особая эмоциональная сила.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значения образа странника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признаки образа странника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52427" y="2406651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движение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странник изображается на дороге, в поле или на окраине пространства. Само движение становится знаком незавершённости, поиска и открытости неизвестному.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352427" y="3388839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Скромный дорожный облик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Посох, узел вещей, плащ или пыльная одежда подчёркивают простоту, временность остановки и готовность идти дальше, не задерживаясь надолго на одном месте.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352427" y="437102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ожидания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Пустая тропа, вокзал, степь или лесная опушка усиливают ощущение перехода. Герой как будто находится между прошлым и будущим, ещё не выбрав окончательный путь.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352427" y="535321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вдали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Одинокий человек на фоне большого пространства делает образ особенно выразительным. Маленькая фигура рядом с горизонтом показывает масштаб жизненного поиска и внутреннюю сосредоточенность.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Странник в произведениях русской литературы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128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Лермонтов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этих авторов путь часто связан с разлукой, изгнанием и стремлением к свободе. Странствие становится формой личного испытания, в котором герой проверяет себя и свои чувства.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79641" y="29128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и Некрасов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странник нередко связан с народной жизнью, дорогой и наблюдением за миром. Мотив движения помогает показать и широту России, и неустойчивость человеческой судьбы.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0337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и Толстой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Достоевского странничество раскрывает внутренний разлом и нравственный кризис, а у Толстого — проверку убеждений и ценностей, которые определяют подлинный смысл жизни.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9641" y="50337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и Есенин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начала XX века странник отражает историческую тревогу, духовную неустойчивость и чувство потерянной опоры. Образ становится особенно лиричным и философским.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 образе — не один настрой, а их смена на протяжении пути.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надежда и одиночество: странник движется вперёд, но не избавлен от тревоги и усталости.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обобщение по мотивам образа странника в русской литературе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структура образа странника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как метафора взросления и выбора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70164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характера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литературе заставляет героя действовать без готовых подсказок. Именно в трудных ситуациях становится видно, насколько он способен отвечать за собственные решения.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352291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Переоценка взглядов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странствия герой часто отказывается от прежних иллюзий. Ошибки и столкновения с реальностью помогают ему увидеть мир и себя точнее, без самообмана.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4420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ответственности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показывает, что зрелость связана не с возрастом, а с умением выбирать и принимать последствия. Поэтому образ странника особенно близок старшеклассникам.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9316547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будущего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подростка странствие легко соотнести с выбором профессии, окружения и жизненного направления. Литература помогает понять: свой путь строится постепенно, через сомнения и усилия.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348140"/>
            <a:ext cx="7101300" cy="21617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странника в литературе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один и тот же образ приобретает разные смыслы в зависимости от цели пути и внутреннего состояния героя.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различия, все варианты объединяет движение и внутреннее преобразование героя.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литературных функций образа странника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схема странничества в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Типовая последовательность мотивов в произведениях о пути и духовном поиске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929864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мысли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странника открывает время для памяти, размышления и внутреннего разговора. Вдали от людей герой лучше слышит себя, но одновременно сильнее ощущает неустойчивость жизни.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889285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с обществом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странник оказывается вне привычных связей и правил. Это подчёркивает его независимость, но также показывает цену свободы: отсутствие поддержки, дома и устойчивой опоры.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929864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Тоска по принадлежности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свободный от обязанностей человек может стремиться к участию и теплу. Поэтому в образе странника рядом существуют желание быть самостоятельным и потребность не быть одиноким.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889285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глубина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через одиночество литературный герой часто приходит к важным выводам о себе и мире. Оно становится не только переживанием, но и условием внутреннего роста.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22075" y="355600"/>
            <a:ext cx="11616558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странника как тема и смысл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дороги в литературе и искусстве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Пустое шоссе и фигура вдали
</a:t>
            </a:r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Пустая дорога в кадре сразу задаёт ощущение пути без гарантированного конца. Одинокая фигура на горизонте кажется маленькой на фоне пространства, и именно это усиливает тему выбора, неизвестности и внутренней собранности перед движением вперёд.
</a:t>
            </a:r>
            <a:endParaRPr lang="en-US" sz="1602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Степь, снег и ветер как пространство испытания
</a:t>
            </a:r>
            <a:pPr algn="l" indent="0" marL="0">
              <a:lnSpc>
                <a:spcPct val="100000"/>
              </a:lnSpc>
              <a:buNone/>
            </a:pPr>
            <a:r>
              <a:rPr lang="en-US" sz="97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степь, зимняя равнина или дорога, заметённая снегом, превращают пейзаж в образ жизненного испытания. Человек здесь не защищён природой, но именно в этой открытости особенно ясно видны его стойкость, уязвимость и готовность продолжать путь.
</a:t>
            </a:r>
            <a:endParaRPr lang="en-US" sz="1506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Вокзал как порог перемены
</a:t>
            </a:r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Вокзал в литературном и визуальном ряду часто становится местом расставания, ожидания и перехода из одного состояния в другое. Он соединяет шум движения и чувство временности, поэтому особенно точно передаёт драму выбора и неустойчивость человеческой судьбы.
</a:t>
            </a:r>
            <a:endParaRPr lang="en-US" sz="16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подчёркивает, что эти образы не противопоставлены абсолютно: в одном тексте они могут дополнять друг друга и раскрывать разные способы человеческого существования.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Странник связан с движением и свободой, а оседлый герой — с устойчивостью. Литература исследует напряжение между безопасностью и внутренней независимостью.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интерпретация признаков образов по произведениям русской литературы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Странник и оседлый герой: литературное сравнение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40475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XIX–XX веков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развивают этот мотив через юродивых, отшельников и героев, отдаляющихся от мира ради истины. Странничество становится формой внутренней сосредоточенности и духовного выбора.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322400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понимается как духовное испытание, а странник — как человек, ищущий очищение и спасение. Земная жизнь осмысливается не как цель, а как движение к высшему смыслу.
</a:t>
            </a:r>
            <a:endParaRPr lang="en-US" sz="1900" dirty="0"/>
          </a:p>
        </p:txBody>
      </p:sp>
      <p:sp>
        <p:nvSpPr>
          <p:cNvPr id="8" name="Text 2"/>
          <p:cNvSpPr txBox="1"/>
          <p:nvPr/>
        </p:nvSpPr>
        <p:spPr>
          <a:xfrm>
            <a:off x="4191600" y="4872250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паломничества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сближается с паломником и праведником: важны смирение, отказ от лишнего и готовность терпеливо идти к святыне. Странствие получает нравственное значение.
</a:t>
            </a:r>
            <a:endParaRPr lang="en-US" sz="1900" dirty="0"/>
          </a:p>
        </p:txBody>
      </p:sp>
      <p:sp>
        <p:nvSpPr>
          <p:cNvPr id="9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10" name="Text 4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Религиозный смысл странничества в русской традиции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2243741"/>
            <a:ext cx="6095999" cy="461367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52425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причины распространения образа странника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12828"/>
            <a:ext cx="2539367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страны
</a:t>
            </a:r>
            <a:pPr algn="l" indent="0" marL="0">
              <a:lnSpc>
                <a:spcPct val="140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Огромные расстояния делали путь привычной частью жизни, а дорога становилась естественным художественным образом. Для героя движение по земле означало встречу с неизвестностью и проверку выносливости.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3172058" y="2912828"/>
            <a:ext cx="2539367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подвижность
</a:t>
            </a:r>
            <a:pPr algn="l" indent="0" marL="0">
              <a:lnSpc>
                <a:spcPct val="14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Крестьянские переходы, сезонные заработки и переселения расширяли опыт людей, лишённых устойчивой опоры. В литературе это усиливало мотив временности дома и поисков нового места.
</a:t>
            </a:r>
            <a:endParaRPr lang="en-US" sz="1318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033728"/>
            <a:ext cx="2539367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и исторические потрясения
</a:t>
            </a:r>
            <a:pPr algn="l" indent="0" marL="0">
              <a:lnSpc>
                <a:spcPct val="14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Войны, ссылки и революционные переломы делали жизнь нестабильной и ломали привычные судьбы. Образ странника точно передавал ощущение разрыва с прошлым и вынужденного движения.
</a:t>
            </a:r>
            <a:endParaRPr lang="en-US" sz="1292" dirty="0"/>
          </a:p>
        </p:txBody>
      </p:sp>
      <p:sp>
        <p:nvSpPr>
          <p:cNvPr id="13" name="Text 5"/>
          <p:cNvSpPr txBox="1"/>
          <p:nvPr/>
        </p:nvSpPr>
        <p:spPr>
          <a:xfrm>
            <a:off x="3172058" y="5033728"/>
            <a:ext cx="2539367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художественная форма
</a:t>
            </a:r>
            <a:pPr algn="l" indent="0" marL="0">
              <a:lnSpc>
                <a:spcPct val="14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Соединение исторической нестабильности и духовного поиска превратило странника в один из ключевых русских образов. Он выражает не частный сюжет, а способ осмысления человеческой жизни.
</a:t>
            </a:r>
            <a:endParaRPr lang="en-US" sz="130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эти детали работают не как случайные предметы, а как краткий язык образов, через который читатель понимает состояние героя.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объединяют движение и временную остановку. Они показывают, что странник живёт между надеждой на путь и потребностью в краткой защите.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классификация символических деталей по мотиву странничества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странника и их значение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Странник в литературе и культуре XX–XXI веков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52427" y="2406651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 перемещение
</a:t>
            </a:r>
            <a:pPr algn="l" indent="0" marL="0">
              <a:lnSpc>
                <a:spcPct val="140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странник часто связан с переездом, поиском работы и изменением языка среды. Его путь отражает не романтическое путешествие, а необходимость приспосабливаться к новым условиям жизни.
</a:t>
            </a:r>
            <a:endParaRPr lang="en-US" sz="1791" dirty="0"/>
          </a:p>
        </p:txBody>
      </p:sp>
      <p:sp>
        <p:nvSpPr>
          <p:cNvPr id="11" name="Text 3"/>
          <p:cNvSpPr txBox="1"/>
          <p:nvPr/>
        </p:nvSpPr>
        <p:spPr>
          <a:xfrm>
            <a:off x="352427" y="3388839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Road movie и киноязык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кино образ странника проявляется через дорогу, автомобиль, смену ландшафтов и случайные встречи. Такой герой редко имеет устойчивый дом, зато постоянно находится в процессе самоопределения.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352427" y="437102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мир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сегодня стали подвижнее, а ощущение принадлежности — сложнее. Поэтому странник воплощает опыт человека, который живёт между культурами, выбирая свободу, но теряя привычную опору.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352427" y="535321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поиск смысла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XXI века странник всё чаще становится фигурой внутреннего поиска, а не географического путешествия. Его движение показывает, как сложно сохранить себя в нестабильном мире.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2621294"/>
            <a:ext cx="6463500" cy="27469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один мотив получает разные смыслы у крупнейших русских писателей.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странничества меняется от романтической свободы к духовному и нравственному поиску, отражая разные эпохи и авторские мироощущения.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XIX–XX веков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Произведения, в которых важен мотив странничества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тексте раскрывается образ странника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художественного образа в литературном тексте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4630" y="2003550"/>
            <a:ext cx="262688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5899" y="2003550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42093" y="4185750"/>
            <a:ext cx="367763" cy="42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35899" y="4185750"/>
            <a:ext cx="420300" cy="4203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12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74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странника остаётся актуальным для старшеклассников
</a:t>
            </a:r>
            <a:endParaRPr lang="en-US" sz="2744" dirty="0"/>
          </a:p>
        </p:txBody>
      </p:sp>
      <p:sp>
        <p:nvSpPr>
          <p:cNvPr id="13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взросления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подростка странник особенно близок как образ человека, который ещё не нашёл окончательную опору. Его путь напоминает о необходимости пробовать, ошибаться и постепенно принимать собственные решения.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ориентиров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возраст связан с выбором дальнейшего пути, и литература помогает увидеть этот процесс глубже. Странник показывает, что ориентиры редко возникают сразу и часто формируются через сомнение.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 новый класс, смена круга общения или выбор профессии всегда связаны с неопределённостью. Литературный странник учит воспринимать перемены не только как угрозу, но и как возможность роста.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6342000" y="41174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устойчивость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дороги подчёркивает, что главное в человеке — не внешняя стабильность, а способность сохранять ценности в меняющихся обстоятельствах. Именно это делает странника важным для современного читателя.
</a:t>
            </a:r>
            <a:endParaRPr lang="en-US" sz="1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Странник: образ, в котором жизнь становится дорогой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Странник в литературе соединяет путь, свободу, одиночество и нравственный выбор. Он напоминает, что человек раскрывается не только в цели, но и в том, как проходит свой путь.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2026-05-27T12:16:49Z</dcterms:created>
  <dcterms:modified xsi:type="dcterms:W3CDTF">2026-05-27T12:16:49Z</dcterms:modified>
</cp:coreProperties>
</file>