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дыхательные движения и их регуляция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процессы дыхания, их важность и механизмы в организме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биологические основы дыхания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понимание дыхания появилось в XVII-XVIII веках, благодаря работам Бойля и Лавуазье. Дыхание обеспечивает клетки кислородом — ключ к жизнедеятельности и поддержанию постоянства среды внутри тела.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дыхательные движения?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— это ритмичные сокращения мышц грудной клетки и диафрагмы, которые обеспечивают перемещение воздуха в лёгкие и из них. Они поддерживают непрерывный газообмен в организме.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дыхательных движений различают две основные фазы: вдох, когда воздух поступает в лёгкие, и выдох, при котором происходит удаление углекислого газа из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позволяют доставлять кислород к тканям и удалять углекислоту, обеспечивая жизнедеятельность и поддержание гомеостаза на клеточном уровне.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дыхательного цикла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сопровождается расширением грудной клетки и поступлением воздуха в лёгкие, что увеличивает объём лёгких и обеспечивает насыщение крови кислородом.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происходит при сокращении грудной клетки и уменьшении объёма лёгких, что способствует выведению углекислого газа, с короткой паузой между этими фазами для равновесия.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вдоха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сокращается и опускается, увеличивая объём грудной клетки снизу, способствуя расширению лёгких и втягиванию воздуха внутрь.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межрёберные мышцы сокращаются, поднимая рёбра и увеличивая поперечный размер грудной клетки для улучшения вентиляции лёгких.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вдох — активный процесс, обеспечивающий поступление свежего воздуха с необходимым кислородом в альвеолы лёгких.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увеличения объёма лёгких внутри них создаётся давление ниже атмосферного, что обуславливает движение воздуха внутрь дыхательных путей.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выдоха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диафрагма расслабляется и поднимается, уменьшая объём грудной клетки и способствуя выталкиванию воздуха из лёгких.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межрёберные мышцы также расслабляются, опуская рёбра и сокращая пространство внутри грудной клетки для выведения воздуха.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внутри лёгких становится выше атмосферного, что вызывает выход воздуха наружу, с удалением углекислого газа, накопившегося в организме.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дыхательных движениях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главный двигатель вдоха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выполняет основную функцию в процессе вдоха. Её сокращение увеличивает объём грудной полости и обеспечивает поступление воздуха в лёгкие, поддерживая жизненно важные процессы организма.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поддерживают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межрёберные мышцы участвуют в подъёме рёбер во время вдоха, а внутренние — в усиленном выдохе. Координация этих мышц обеспечивает эффективную работу дыхательной системы.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при спокойном дыхании — пассивный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спокойного дыхания выдох происходит без активного сокращения мышц за счёт упругой отдачи лёгочной ткани и грудной клетки, что облегчает возвращение к исходному объёму.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постепенно снижается с возрастом, что связано с развитием дыхательной и нервной систем.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дыхательных движений в разном возрасте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частоты дыхания свидетельствует о зрелости и укреплении дыхательных органов у взрослых по сравнению с детьми.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2020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дыхательных движений для организма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 обеспечивают постоянный газообмен между альвеолами лёгких и кровью, что жизненно необходимо для клеточного дыхания и синтеза энергии.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Поступающий кислород участвует в окислительных реакциях, обеспечивая выработку аденозинтрифосфата — главного источника энергии в клетках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 поддерживает кислотно-щелочной баланс в крови, предотвращая развитие гиперкапнии и дыхательного ацидоза.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дыхательных движений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центр, расположенный в продолговатом мозге, контролирует ритмичные сокращения дыхательных мышц и поддерживает автоматизм дыхания без сознательного участия человека.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получает информацию от хеморецепторов о концентрации кислорода и углекислого газа в крови, что позволяет адаптировать дыхание под текущие физиологические потребности.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 дыхательного центра передаются по двигательным нервам к диафрагме и межрёберным мышцам, вызывая их сокращение и расслабление в нужном ритме.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от сенсорных рецепторов обеспечивает корректировку глубины и частоты дыхания при изменении условий, таких как физическая нагрузка или стресс.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регуляции дыхательных движений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нервной регуляции дыхания и их взаимодействия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дыхания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парциального давления углекислого газа в крови воздействуют на дыхательный центр, стимулируя увеличение частоты и глубины дыхания при повышении CO2.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концентрации кислорода в крови — важный сигнал для дыхательного центра, вызывающий активацию дыхательных движений для компенсации гипоксии.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гуморальная регуляция обеспечивает быстрое и точное адаптивное изменение дыхания в ответ на метаболические потребности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аорты и сонных артерий воспринимают уровни кислорода и углекислого газа, отправляя сигналы в дыхательный центр для корректировки дыхания. Они обеспечивают поддержание газового баланса в крови.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рецепторов в регуляции дыхания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лёгких и дыхательных путей контролируют степень растяжения лёгочной ткани, предотвращая чрезмерное наполнение воздухом и способствуя защите дыхательной системы от повреждений.
</a:t>
            </a:r>
            <a:endParaRPr lang="en-US" sz="8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дыхание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увеличивают потребность тканей в кислороде, что вызывает учащение и углубление дыхания для удовлетворения этих потребностей.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стресс через нервную систему повышает частоту дыхания, адаптируя организм к возможным бурным действиям.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может раздражать дыхательные пути и вызывать изменение дыхательных рефлексов, нередко затрудняя нормальное дыхание.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и разреженность воздуха на больших высотах стимулируют дыхательную систему к усиленной работе для компенсации атмосферных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параметры дыхания в состоянии покоя и при физической активности, отражая физиологические изменения для повышения кислородного обмена.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дыхание в покое и при нагрузке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и глубины дыхания при нагрузке обеспечивает усиленный кислородный обмен для поддержания работы мышц.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нарушений регуляции дыхания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дыхательного центра в мозге приводит к сбоям в ритме и частоте дыхания, что может вызвать дыхательную недостаточность.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нервных путей и заболеваний дыхательных мышц снижают эффективность дыхательных движений, ухудшая вентиляцию лёгких.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лёгких и сосудов, такие как астма или воспаления, затрудняют газообмен, провоцируя одышку и ухудшение общего состояния.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заболеваний, связанных с дыхательными движениями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астма: приступы удушья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бронхиальной астме наблюдаются резкие приступы затруднённого дыхания и удушья из-за спазма бронхов и сужения дыхательных путей.
</a:t>
            </a:r>
            <a:endParaRPr lang="en-US" sz="95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и поверхностное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лёгких при пневмонии сопровождается учащением дыхательных движений, при этом дыхание становится поверхностным и неэффективным.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и угнетение дыхательного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интоксикациях нарушается работа дыхательного центра, что приводит к снижению частоты дыхания или даже временному прекращению дыхания.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управление дыханием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сознательно задерживать дыхание или менять его ритм, что полезно при плавании или исполнении музыки на духовых инструментах.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автоматические механизмы дыхательного центра обеспечивают возвращение нормального дыхательного ритма после произвольных изменений.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произвольного и непроизвольного контроля позволяет адаптироваться к различным жизненным ситуациям и нагрузкам.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здорового образа жизни для дыхания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тренировки укрепляют дыхательную мускулатуру и повышают жизненную ёмкость лёгких, улучшая общую выносливость организма.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способствуют насыщению крови кислородом и укрепляют иммунитет дыхательной системы.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значительно снижает риск развития хронических заболеваний лёгких и улучшает функцию дыхательных путей.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труда и отдыха помогает поддерживать стабильную работу дыхательных центров и предотвращает переутомление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правильного дыхания для здоровья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организация дыхательных движений и их регуляция поддерживают оптимальный газообмен и энергетический баланс, необходимые для здоровья и жизнедеятельности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2026-05-09T05:55:04Z</dcterms:created>
  <dcterms:modified xsi:type="dcterms:W3CDTF">2026-05-09T05:55:04Z</dcterms:modified>
</cp:coreProperties>
</file>