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разрушающие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и условия жизни постепенно подтачивают здоровье ребенка.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организм еще активно растет, поэтому особенно важны сон, движение, вода и полноценная еда. Привычки, которые формируются в этом возрасте, часто остаются надолго и уже сегодня влияют на учебу, настроение и работоспособность.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сейчас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3457" y="1353834"/>
            <a:ext cx="184312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87404"/>
            <a:ext cx="284700" cy="2277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факторами, разрушающими здоровье
</a:t>
            </a:r>
            <a:endParaRPr lang="en-US" sz="2479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табачный дым вредят дыханию, сердцу и сосудам. Со временем появляются кашель, одышка и быстрая утомляемость, а привычка закрепляется очень быстро.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нарушает работу мозга и внутренних органов. У школьников он особенно опасен, потому что мешает вниманию, памяти, самоконтролю и безопасному поведению.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Переедание, избыток сладкого и фастфуда перегружают организм. При нехватке полезной пищи ребенку недостает витаминов, энергии и веществ для роста.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мало двигается, мышцы слабеют, осанка ухудшается, а выносливость снижается. Долгое сидение усиливает усталость и делает организм менее крепким.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загрязненный воздух, недосып и постоянное напряжение мешают нормальному восстановлению. Один такой фактор часто усиливает другой и ускоряет ухудшение самочувствия.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условия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раздражает дыхательные пути и заставляет сердце работать с нагрузкой. У человека чаще появляются кашель, одышка и быстрая усталость даже при обычной активности.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вейпы: вред, который быстро ощущается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страдают дыхание и сердце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сигареты и вейпы тоже не безвредны. Их аэрозоль содержит вещества, которые раздражают легкие, а у подростков вредная привычка может быстро стать устойчивой.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опасно для школьников
</a:t>
            </a:r>
            <a:endParaRPr lang="en-US" sz="16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влияет на мозг, поэтому школьнику становится труднее думать, запоминать и принимать верные решения. Ошибки и рискованное поведение в таком состоянии возникают заметно чаще.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дозы повышают вероятность травм, ссор и опасных поступков. Кроме того, страдают печень и сердце, а организм тратит силы не на рост, а на восстановление.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ребенок сталкивается с алкоголем, тем выше риск привыкания в будущем. Поэтому лучший выбор для школьника — полностью избегать таких напитков и не считать их нормой.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его опасность для детей и подростков
</a:t>
            </a:r>
            <a:endParaRPr lang="en-US" sz="25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меняется самочувствие при разной длительности сна в школьные дни.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сон к 8–9 часам, тем ниже усталость и лучше внимание. Короткий сон заметно ухудшает работоспособность.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презентации, 2025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самочувствие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сон помогает быстрее восстанавливаться, лучше учиться и сохранять спокойствие в течение дня.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рекомендуемая продолжительность сна для детей школьного возраста.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4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 часов
</a:t>
            </a:r>
            <a:endParaRPr lang="en-US" sz="6344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режиму сна для детей школьного возраста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ежедневные выборы поддерживают рост, а какие постепенно ослабляют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дают организму энергию и восстановление, а вредные мешают росту, учебе и хорошему самочувствию.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привычки: сравнение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здорового образа жизни для школьников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и его последствия
</a:t>
            </a:r>
            <a:endParaRPr lang="en-US" sz="283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сладости, чипсы, газировка и фастфуд дают много сахара, соли и жира, но мало витаминов и полезных веществ. Такой рацион не поддерживает нормальный рост и быстро вызывает чувство усталости.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питании мало овощей, фруктов, каш, молочных продуктов и чистой воды, могут появиться слабость, проблемы с зубами и лишний вес. Полезная еда помогает учиться без переутомления.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распорядке сидячих дел, тем важнее делать короткие перерывы на 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сидячая часть дня преобладает, снижаются выносливость и осанка. Нужны регулярные прогулки и активные паузы.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презентации, 2025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проходит сидя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ослабляет мышцы спины и живота, из-за чего телу труднее удерживать правильную осанку. Человек быстрее устает и чувствует скованность после обычной нагрузки.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 и долгие часы сидения
</a:t>
            </a:r>
            <a:endParaRPr lang="en-US" sz="268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сердцу и легким работать активнее, а мышцам — сохранять тонус. Прогулки, подвижные игры и уроки физкультуры поддерживают хорошее самочувствие и работоспособность.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перерывы на разминку полезны, если день проходит за партой или за столом. Они помогают снять напряжение, улучшить осанку и уменьшить усталость к концу дня.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малоподвижность часто проявляется сутулостью, напряжением в шее и спине, а также снижением выносливости. Если двигаться мало каждый день, силы расходуются заметно быстрее.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длительное напряжение постепенно отражается на сне, аппетите, внимании и общем состоянии школьника.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587" y="1205853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338" y="1205853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перегрузка нервной системы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экранный просмотр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планшет удерживают внимание слишком долго и сокращают время для движения. Из-за этого организм получает меньше активности, а режим дня становится менее ровным.
</a:t>
            </a:r>
            <a:endParaRPr lang="en-US" sz="138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глаз
</a:t>
            </a:r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экран и мелкий текст заставляют глаза напрягаться без отдыха. После длительного просмотра ребенок может чувствовать сухость, усталость и трудности с сосредоточением.
</a:t>
            </a:r>
            <a:endParaRPr lang="en-US" sz="1405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засыпание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экрана мешает организму настроиться на сон. Если перед сном долго пользоваться гаджетами, утром чаще появляется сонливость и снижается работоспособность.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времени уходит на экран, тем меньше остается для прогулок, игр и спорта. Недостаток движения постепенно ослабляет выносливость и делает тело менее активным.
</a:t>
            </a:r>
            <a:endParaRPr lang="en-US" sz="14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привычки редко действуют поодиночке: одна проблема часто делает организм уязвимее к другой и ухудшает повседневное самочувствие.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взаимосвязанных вредных факторов, тем быстрее накапливается усталость и тем труднее восстановить нормальный режим.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здорового образа жизни; данные носят качественный, а не статистический характер.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вредные факторы усиливают друг друга
</a:t>
            </a:r>
            <a:endParaRPr lang="en-US" sz="29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выхлопные газы и дым раздражают дыхательные пути, поэтому у детей чаще возникают кашель, насморк и аллергические реакции. Особенно заметно это в местах с плохой вентиляцией.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и шум как внешние угрозы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шум мешает отдыхать, учиться и сосредоточиваться на задании. Если рядом грязные помещения и загазованная улица, самочувствие ухудшается быстрее, а усталость накапливается к концу дня.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помогают заметить вредные привычки и условия до того, как они серьезно скажутся на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изменения часто заметны уже в школьном возрасте, поэтому важно реагировать на первые сигналы, а не ждать серьезных последствий.
</a:t>
            </a:r>
            <a:endParaRPr lang="en-US" sz="1541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вредных факторов
</a:t>
            </a:r>
            <a:endParaRPr lang="en-US" sz="291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гигиена и основы здорового образа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накопление вредных привычек
</a:t>
            </a:r>
            <a:endParaRPr lang="en-US" sz="2994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чувствовать себя обычно, даже если спит мало, двигается мало или питается неправильно. Вред накапливается постепенно и долго не вызывает сильного беспокойства.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изменений почти не видно
</a:t>
            </a:r>
            <a:endParaRPr lang="en-US" sz="1583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возникают частые простуды, слабость, плохой сон, раздражительность и трудности с учебой. Организму уже сложнее быстро восстанавливаться после нагрузки.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сбои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вредные факторы продолжаются, снижаются внимание, настроение и выносливость. Учиться и чувствовать себя бодро становится значительно труднее.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ухудшение становится заметным
</a:t>
            </a:r>
            <a:endParaRPr lang="en-US" sz="14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5226" y="1353834"/>
            <a:ext cx="221175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3457" y="1353834"/>
            <a:ext cx="184312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здоровье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дает организму время восстановиться после учебы и нагрузок. Когда режим сна регулярный, утром легче просыпаться, а днем проще сосредоточиться на уроках.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каши и молочные продукты помогают расти и получать нужные вещества. Такая еда поддерживает силы, а не вызывает быстрое чувство тяжести.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день, чтобы организм работал без лишнего напряжения. Если пить достаточно, легче сохранять бодрость, особенно во время учебы и подвижных игр.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и физкультура укрепляют мышцы, сердце и легкие. Даже обычная активность в течение дня помогает меньше уставать и лучше держать осанку.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движение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алкоголь мешают нормальной работе организма и быстро подрывают здоровье. Если избежать их с раннего возраста, проще сохранить дыхание, силы и хорошее самочувствие.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веществ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вредной привычки к полезному выбору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простой способ заменить вредное действие полезным и закрепить новый повседневный навык.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разрушается постепенно — и его можно сохранить
</a:t>
            </a:r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алкоголь, недосып, неправильное питание, стресс, гаджеты, малоподвижность и загрязненный воздух вредят не сразу, поэтому особенно важно замечать их вовремя и каждый день выбирать полезные привычки.
</a:t>
            </a:r>
            <a:endParaRPr lang="en-US" sz="35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2026-05-20T21:47:30Z</dcterms:created>
  <dcterms:modified xsi:type="dcterms:W3CDTF">2026-05-20T21:47:30Z</dcterms:modified>
</cp:coreProperties>
</file>