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and Town: английская тема для 6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городе, маршрутах и знакомых местах по-английски.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City and Town полезны в жизни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дороге в школу, прогулках, покупках и районе, где живёт ученик. Заодно удобно повторять There is / There are и предлоги места в простых, понятных фразах.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2081" y="1479100"/>
            <a:ext cx="185812" cy="297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29617"/>
            <a:ext cx="220800" cy="196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теме: городские места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дороги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Street, road, square, centre и corner нужны, чтобы описывать план города. С их помощью легко сказать, где находится здание, маршрут или заметное место на карте района.
</a:t>
            </a:r>
            <a:endParaRPr lang="en-US" sz="1138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посёлок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city, town и village помогают точно назвать место проживания. Они отличаются размером, количеством улиц и общим ритмом жизни, поэтому часто встречаются в коротких описаниях и диалогах.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мост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Park, bridge, river и market часто помогают оживить описание. Эти слова связывают городскую лексику с реальными объектами, которые ученик видит по дороге домой или на прогулке.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и микрорайон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Area, neighbourhood и centre полезны для ориентира. Они помогают говорить, где находится дом, школа или магазин, и составлять простые фразы о знакомом месте без сложных конструкций.
</a:t>
            </a:r>
            <a:endParaRPr lang="en-US" sz="1024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особенно важны короткие словосочетания: city centre, quiet street, busy road, small park, old bridge. Такие сочетания легко запомнить и использовать в устном ответе.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места вокруг нас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можно увидеть school, library и supermarket, стоящие недалеко друг от друга. Обычно рядом есть trees, a bus stop и дорожный знак, поэтому картинка получается похожей на привычный школьный маршрут.
</a:t>
            </a:r>
            <a:endParaRPr lang="en-US" sz="92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рядом со школой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часто находятся hospital, bank, post office и café. Такие объекты помогают описывать оживлённую улицу, где люди идут по делам, ждут автобус и переходят дорогу у светофора.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квартал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подойдут простые фразы: a museum near the cinema, a police station on the corner, a library next to the park. Они помогают не только назвать здания, но и показать их расположение на картинке.
</a:t>
            </a:r>
            <a:endParaRPr lang="en-US" sz="961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идут жители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бывают школьники каждый день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места связаны с повседневной жизнью ученика и чаще всего встречаются в 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дом — самые привычные точки маршрута, а библиотека и спортивная площадка встречаются реже.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City and Town, без внешних данных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City, Town и Village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город, небольшой город и деревня по основным признакам.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обычно крупнее и шумнее, town — компактнее и спокойнее, village — самый тихий и зелёный.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учебной темы City/Town/Village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описании города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близких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near и next to показывают, что объекты находятся рядом. Они удобны для первых описаний: The park is near the school. The library is next to the museum.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стороны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и across from часто означают, что объекты стоят по разным сторонам дороги. Такие фразы легко использовать с картинкой: The bank is opposite the post office.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точное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Between, behind и in front of помогают указать место точнее. Эти слова особенно полезны на схеме улицы, где важно понять, что именно находится между зданиями или за ними.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слова с картой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предлоги соединяются с реальными объектами, их легче запомнить. Ученик видит street, shop, bus stop и может сразу сказать, где что расположено.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города на английском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построить 4–5 простых предложений о знакомом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городе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Bus, tram, metro, taxi, car и train помогают говорить о передвижении по городу. С этими словами легко строить фразы go by bus, take the metro и travel quickly.
</a:t>
            </a:r>
            <a:endParaRPr lang="en-US" sz="1247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пешком и на 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Bicycle и walk to school полезны для рассказа о привычном маршруте. Такие выражения показывают, как школьник добирается до уроков, кружка или спортивной площадки без сложных предложений.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cross the street at the crossing и wait for the green light учат осторожности. Они особенно важны рядом со светофором, пешеходным переходом и оживлённой дорогой.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картинке обычно встречаются bus, traffic lights и pedestrian crossing. Эти детали помогают описать не только транспорт, но и правила поведения на дороге.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города и посёлка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Big, small, old и new помогают сразу передать общее впечатление. С их помощью легко сказать: a big city, a small town, an old street, a new school.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Clean, safe и modern делают описание точнее и понятнее. Они часто встречаются рядом с существительными: a clean town, a safe crossing, a modern building.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Noisy, quiet и busy описывают настроение места. Эти слова хорошо работают в сравнении: a busy street, a quiet park, a noisy centre, a peaceful town.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 и green помогают показать, что место приятное для жизни. Такие слова подходят для рассказа о парке, сквере, улице с деревьями или небольшом посёлке.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и не нравится в городе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удобен для учёбы и отдыха, но у него есть и заметные минусы, связанные с шумом и движением транспорта.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Плюсов немного больше, чем минусов: ученики ценят удобство города, но часто отмечают экологические и транспортные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ответов учащихся по теме City and Town
</a:t>
            </a:r>
            <a:endParaRPr lang="en-US" sz="106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 в теме City and Town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используется, когда речь идёт об одном объекте. Например: There is a park near my house. Эта модель помогает описывать место коротко, точно и без сложных грамматических форм.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употребляется с множественным числом: There are two schools in the town. Такая форма особенно полезна, когда нужно назвать несколько зданий, улиц или мест на карте города.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в 6 классе удобно запомнить готовые модели: There is a library in the centre. There are many shops on this street. Они помогают быстро строить понятные предложения о знакомом районе.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22890"/>
            <a:ext cx="4007700" cy="18918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урока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готовые фразы, их перевод и пример употребления в теме City and Town.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покрывают самые нужные ситуации: вопрос о месте, рассказ о своём городе и описание расположения объектов.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образцы по теме City and Town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город: что можно увидеть на карте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главные объекты: streets, squares, houses, parks, schools и shops. Они помогают понять, как устроен город и где находятся важные места для жизни и учёбы.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описать путь: from the school to the park или from the station to the museum. Такой маршрут показывает, как соединяются разные части города в одном простом объяснении.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 слова north, south, east, west, centre, left и right. Эти слова нужны, чтобы точнее объяснить, где расположен объект на карте и как до него добраться.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назови, что находится рядом и что находится в центре. Это делает описание карты понятным и помогает ученику говорить о городе уверенно и последовательно.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места, которые чаще всего встречаются в описаниях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чаще всего связаны с домом, школой и улицей, поэтому их важно запомнить в первую очередь.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описывает повседневную жизнь, а редкие слова расширяют рассказ и делают его более точным.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текстов по теме City and Town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понять, где находится место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вопросно-ответный алгоритм для 6 класса по теме City and Town.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 теме City and Town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о месте жительства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один ученик спрашивает: Do you live in a city or a town? Это помогает сразу начать разговор с нужной лексики и без лишних сложностей.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Любимое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собеседники называют, что им нравится: park, library, shop or square. Такой финал делает диалог живым и личным.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простой вежливой фразы. Ученики переходят к теме города или посёлка и готовят собеседника к короткому разговору.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Описание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уточнить размер и характер места: big, small, quiet, busy. Так появляется короткое, но содержательное описание знакомого окружения.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 отличается от посёлка на английском языке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много транспорта, высоких зданий и людей на улицах. Он кажется busy и noisy, потому что здесь много магазинов, школ и интересных мест. Город удобен для учёбы и прогулок, но не всегда бывает quiet.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город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Посёлок обычно smaller and quieter than a city. Здесь меньше машин, больше открытого пространства и проще увидеть природу рядом с домами. Такой текст помогает сравнить два места и показать, как по-разному звучат слова city и town.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посёлок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теме: слова и примеры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повторить лексику и сразу увидеть, как слово используется в простом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слова темы работают в предложениях и помогают строить собственные ответы.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примеры по теме City and Town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помогла выучить городскую лексику, предлоги места и конструкции There is / There are. Теперь можно описать свой город, задать вопрос о расположении и сравнить city, town и village.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and Town: что мы запомнили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2026-05-29T13:59:15Z</dcterms:created>
  <dcterms:modified xsi:type="dcterms:W3CDTF">2026-05-29T13:59:15Z</dcterms:modified>
</cp:coreProperties>
</file>