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 большой народной мудростью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создал пословицы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родились в живой речи людей и передавались из поколения в поколение. В них есть ритм, образ и меткость, поэтому дети легко их запоминают и понимают.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пословица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короткое народное высказывание, в котором есть важная мысль и жизненный совет. Она говорит просто, но помогает задуматься о поступках людей.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обычно скрыт маленький вывод: как надо вести себя, что ценить и чему учиться. Поэтому она полезна и детям, и взрослым в обычной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фраза просто сообщает факт, а пословица хранит опыт многих людей. В ней слышится народная мудрость, которая помогает понять смысл без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делается с усердием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старательно мастерит кормушку для птиц и не бросает работу на полпути. Рядом стоит взрослый и помогает советом. Так становится ясно: хорошее дело получается у того, кто терпелив и внимателен.
</a:t>
            </a:r>
            <a:endParaRPr lang="en-US" sz="1092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любит старание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аккуратно раскрашивает поделку и несколько раз исправляет неровную линию. Она радуется, когда работа выходит красивой. Такой пример легко напоминает: любое дело становится лучше, если выполнять его не спеша и с умением.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которые учат трудиться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учат, что настоящий друг поддержит в трудную минуту, а не исчезнет, когда нужна помощь. Дружба проверяется не в игре, а в настоящем деле.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хорошей дружбе важны верность, доверие и умение делиться радостью и заботой. Такие пословицы показывают, что дружба делает человека сильнее и увереннее.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надёжный товарищ, легче пережить трудности и не бояться ошибок. Народная мудрость напоминает: друг — это не случайный знакомый, а близкий помощник.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напоминают, что знание приходит не само по себе. Чтобы понять новое, нужно слушать внимательно, думать и не лениться.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об учёбе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не бояться трудных заданий. Если стараться и не сдаваться, учёба становится понятнее, а успех приходит постепенно.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 лучше запомнить правило, стихотворение или новую мысль. Поэтому пословицы советуют возвращаться к уже изученному ещё раз.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учёбу полезной и спокойной. Они будто подсказывают: знания любят внимание, терпение и аккуратность.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семейных пословиц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всем хорошо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пословицы говорят о доме, где люди помогают друг другу и чувствуют себя спокойно. В такой семье даже простая еда кажется вкуснее, потому что рядом близкие люди.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слышится уважение к родителям, особенно к маме, и желание беречь родных. Эти пословицы учат ценить доброе слово, внимание и уют домашнего очага.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есть части: сначала образ, потом вывод.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строением русских пословиц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пословица сначала рисует картинку, а затем помогает понять её смысл. Благодаря этому короткая фраза звучит понятно и запоминается почти сразу.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поговорка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всегда выражает законченную мысль и обычно даёт совет или урок. В ней есть вывод, который помогает понять, как поступать в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короче и чаще всего только украшает речь. Она может быть яркой и смешной, но не обязательно объясняет, чему учит.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«Без труда не вытащишь и рыбку из пруда» — это пословица, а «как снег на голову» — поговорка. Одна учит, другая делает речь живее.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пословицы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короткая народная мысль появляется, запоминается и живёт долго.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звучит недолго и чётко, поэтому её легко повторить вслух. Ребёнок быстро схватывает такую фразу и не теряется в длинных объяснениях и сложных словах.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пословицах есть ритм, а иногда и рифма. Из-за этого они звучат почти как маленькое стихотворение и сами просятся в память.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часто рисуют понятную картинку: рыбка в пруду, свет и тьма, дом и каша. Такой образ помогает сразу уловить смысл и легче его запомнить.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легко запоминаются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пословицы помогают героям говорить живо и по-русски. Они делают речь точной, а важную мысль — заметной и понятной даже младшему школьнику.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любят включать пословицы в учебники и книги для детей, потому что они украшают текст и помогают запомнить урок. Одна фраза иногда говорит больше, чем длинное объяснение.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 книгах и сказках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меткое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помогает быстро назвать ситуацию и сразу показать отношение говорящего: похвалу, совет или лёгкую шутку.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ясная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заменяет длинное объяснение и делает речь точнее. Слушателю проще понять главное и не отвлекаться на лишнее.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живой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делает беседу интереснее и теплее. Её уместно произнести дома, в классе или в рассказе, когда нужен добрый и понятный вывод.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помогают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смысл пословицы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пословицу целиком, а не цепляться за отдельные слова. Тогда становится ясно, о какой жизненной ситуации в ней идёт речь.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найти образ или сравнение. В пословице «Не имей сто рублей, а имей сто друзей» важнее не деньги, а дружба и поддержка.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подумать, какой совет даёт выражение. У пословицы часто есть скрытый урок, который помогает вести себя правильно в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мудрость похожа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свои пословицы о труде и дружбе, но смысл у них часто похожий. Меняются слова, а добрый совет остаётся. Поэтому люди в разных странах легко понимают друг друга через народную мудрость.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солнца и тепло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в пословице появляется солнце, где-то — дерево, хлеб или дорога. Образы разные, а мысль одна: доброе слово, честный труд и уважение к другим важны везде.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это особенно интересно
</a:t>
            </a:r>
            <a:pPr algn="l" indent="0" marL="0">
              <a:lnSpc>
                <a:spcPct val="100000"/>
              </a:lnSpc>
              <a:buNone/>
            </a:pPr>
            <a:r>
              <a:rPr lang="en-US" sz="8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слышит пословицы из разных стран, он замечает: хорошие правила похожи во всём мире. Это помогает увидеть, что доброта и честность понятны каждому человеку, где бы он ни жил.
</a:t>
            </a:r>
            <a:endParaRPr lang="en-US" sz="96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народов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915660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1867952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751" y="1867952"/>
            <a:ext cx="509053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сближает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поступки помогают найти общий язык даже тогда, когда люди не сразу понимают друг друга. Вежливость и забота делают общение проще и приятнее.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делает речь светлой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правде учат не скрывать важное и не бояться честного разговора. Правда помогает людям доверять друг другу и делает отношения ясными и спокойными.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человек замечает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напоминают, что доброта проявляется в маленьких делах: помочь, поддержать, не обидеть. Такой человек быстрее находит друзей и сам получает тепло в ответ.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честности и добре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литературного чтения пословицы помогают читать внимательно и замечать главную мысль текста. Их разбирают вместе с учителем и учатся объяснять простыми словами.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пословицы часто слышны в обычных разговорах. Взрослые используют их, когда хотят поддержать, подсказать или мягко напомнить о правильном поступке.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полезно учить наизусть, потому что они тренируют память. Когда ребёнок повторяет короткую фразу, ему легче запомнить и слова, и смысл.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похожие пословицы и привести примеры из жизни, смысл становится ещё понятнее. Так народная мудрость превращается в понятный совет на каждый день.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 уроке и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пословицы сначала вызывают улыбку, потому что их легко понять слишком буквально. Но за смешной фразой обычно скрывается серьёзный и полезный совет.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«Кашу маслом не испортишь» совсем не про кухню. Она говорит о том, что добра, заботы и пользы не бывает слишком много.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пословицы и скрытый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всегда приходит из народной речи. Её не сочиняют для одного случая, а передают из поколения в поколение, поэтому она живёт долго.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пословицы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обычно короткая, звучная и легко запоминается. В ней мало лишних слов, зато много смысла, как в маленькой, но очень точной мысли.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почти всегда чему-то учит. В ней есть совет, вывод или наблюдение о жизни, которое помогает понять, как поступать правильно.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пословица часто использует образ и делает речь красивой. Благодаря этому простая фраза становится яркой, мудрой и по-настоящему запоминающейся.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— маленькие помощники в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хранят народную мудрость, украшают речь и учат добру. Они помогают детям думать, запоминать и лучше понимать людей, а значит — жить дружнее и добрее.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2026-05-24T07:10:07Z</dcterms:created>
  <dcterms:modified xsi:type="dcterms:W3CDTF">2026-05-24T07:10:07Z</dcterms:modified>
</cp:coreProperties>
</file>