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Leisure: значение свободного времени в жизни старшеклассников
</a:t>
            </a:r>
            <a:endParaRPr lang="en-US" sz="231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формирует гармоничную личность и влияет на развитие подростков.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и развитие понятия leisure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«leisure» происходит от латинского «licere» и с XIV века обозначает свободное от работы время. Сегодня это понятие охватывает широкий спектр активностей — от спорта до цифрового общения.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ценность leisure в подростковом возрасте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способствует развитию коммуникативных навыков и расширению круга общения, что помогает подросткам устанавливать прочные дружеские 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стимулирует формирование самостоятельности и уверенности, позволяя подросткам принимать решения и выражать своё мнение.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leisure помогает подросткам лучше справляться со стрессом и интегрироваться в общество, укрепляя их психологическую устойчивость.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игровые активности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увлекаются спортом и онлайн-играми, что сочетает физическую активность и цифровое взаимодействие внутри сверстников.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видео и музыка на английском языке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англоязычного контента развивает языковые навыки и предоставляет доступ к мировым тенденциям, обогащая культурный опыт подростков.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кружки и образовательные проекты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клубах помогает развить таланты, приобрести навыки командной работы и расширить кругозор за рамками школьной программы.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leisure среди старшеклассников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Свободное время и психическое благополучие подростков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leisure снижает уровень тревожности и помогает подросткам справляться с эмоциональным напряжением.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досуг способствует профилактике депрессии, обеспечивая необходимую эмоциональную разгрузку.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 творческие занятия укрепляют самооценку и формируют позитивную мотивацию к учебе.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leisure повышает общий психологический комфорт и способствует развитию навыков саморегуляции.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распределяется leisure среди старшеклассников (по данным опроса)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учащихся предпочитают сочетать онлайн-активности с физическим досугом для сбалансированного отдыха.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актуальные предпочтения и подчеркивают значимость разнообразия leisure для полноценного развития подростков.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 российских учеников 10 классов, 2023 г.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72220"/>
            <a:ext cx="720000" cy="5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1029" y="1900220"/>
            <a:ext cx="6975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18989"/>
            <a:ext cx="720000" cy="64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17279" y="3465336"/>
            <a:ext cx="585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особенности организации leisure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клубы по интересам и волонтёрство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тематических клубов и участие в волонтёрских проектах способствует развитию гражданской активности среди британской молодёжи.
</a:t>
            </a:r>
            <a:endParaRPr lang="en-US" sz="809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спорт и подростковые лагеря
</a:t>
            </a:r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на командных видах спорта и сезонных лагерях формирует лидерство и здоровый образ жизни подростков.
</a:t>
            </a:r>
            <a:endParaRPr lang="en-US" sz="1050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кружки манги и аниме
</a:t>
            </a:r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культурой манги, аниме и связанными кружками отражает уникальные национальные традиции досуга.
</a:t>
            </a:r>
            <a:endParaRPr lang="en-US" sz="95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Германия: молодежные спортивные союзы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государственная поддержка спортивных объединений развивает массовый спорт и социальную интеграцию.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и укрепление семейных отношений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семейные активности, такие как игры и путешествия, создают атмосферу доверия и взаимопонимания.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Вовлечение подростков в семейные дела через leisure помогает формировать ответственность и общие ценности.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Совместный досуг способствует открытой коммуникации между поколениями, укрепляя эмоциональную связь внутри семьи.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74" y="1461227"/>
            <a:ext cx="4008772" cy="2192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12111" y="1461227"/>
            <a:ext cx="4008772" cy="21922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спорта на развитие старшеклассников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98336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спортивные секции как площадка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и участие в соревнованиях способствуют физическому здоровью, дисциплине и развитию лидерских качеств у подростков.
</a:t>
            </a:r>
            <a:endParaRPr lang="en-US" sz="994" dirty="0"/>
          </a:p>
        </p:txBody>
      </p:sp>
      <p:sp>
        <p:nvSpPr>
          <p:cNvPr id="12" name="Text 3"/>
          <p:cNvSpPr txBox="1"/>
          <p:nvPr/>
        </p:nvSpPr>
        <p:spPr>
          <a:xfrm>
            <a:off x="4712111" y="3807502"/>
            <a:ext cx="4008772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 и турнирные игры в городских парках
</a:t>
            </a:r>
            <a:pPr algn="l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открытым спортивным площадкам стимулирует активный отдых, поддерживает социальное взаимодействие и мотивацию к здоровому образу жизни.
</a:t>
            </a:r>
            <a:endParaRPr lang="en-US" sz="99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7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и стриминговые платформы расширяют возможности общения и самовыражения подростков.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57956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Онлайн-обучение предусматривает гибкие формы саморазвития и облегчает доступ к новым знаниям.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7703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сообщества формируют у подростков чувство принадлежности и стимулируют интерес к новым увлечениям.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942012" y="1764091"/>
            <a:ext cx="1747945" cy="27221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активное цифровое использование может привести к риску зависимости, требующему контроля и осознанности.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цифровых технологий в современном leisure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08063" y="1611696"/>
            <a:ext cx="4935520" cy="25330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преимуществ и рисков offline и online leisure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ключевые параметры досуга: физическую активность, уровень социализации, доступность и риски зависимости. Различия показывают баланс между реальным и виртуальным форматом leisure.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Offline leisure способствует физическому здоровью и реальным социальным связям, тогда как online leisure предоставляет высокую доступность с повышенными рисками зависимости.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ВШЭ, 2023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ценность досуга на английском языке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619125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Просмотр фильмов и видео на английском языке расширяет словарный запас и улучшает понимание устной речи, что способствует эффективному освоению языка в реальных условиях.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4344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Прослушивание подкастов и чтение литературы на английском развивают навыки восприятия письменной речи и обогащают знания о культуре и традициях англоязычных стран.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75131" y="1963072"/>
            <a:ext cx="2219325" cy="23582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Клубы по изучению английского предоставляют возможность практиковать разговорную речь, развивая коммуникативные навыки вне традиционных образовательных программ.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Volunteering: досуг с социальной отдачей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в англоязычных проектах помогает подросткам осознать гражданскую ответственность и активно участвовать в жизни общества, при этом совершенствуя командные навыки.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благотворительных и экологических инициативах способствует развитию коммуникативных умений на английском языке и формирует мотивацию к социально значимой деятельности.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27%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 испытывают симптомы интернет-зависимости, что снижает их учебную мотивацию и ухудшает психическое состояние.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Российское исследование психического здоровья подростков, 2023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подчёркивает важность контроля и рационального планирования свободного времени среди старшеклассников.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возможности для организации leisure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2000-х
</a:t>
            </a:r>
            <a:pPr algn="ctr" indent="0" marL="0">
              <a:lnSpc>
                <a:spcPct val="100000"/>
              </a:lnSpc>
              <a:buNone/>
            </a:pPr>
            <a:r>
              <a:rPr lang="en-US" sz="113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муниципальных проектов по созданию доступных спортивных и творческих секций для подростков с целью расширения досуговых возможностей.
</a:t>
            </a:r>
            <a:endParaRPr lang="en-US" sz="1130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 годы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бесплатных клубов и молодежных пространств при школах, направленных на развитие увлечений и социальных навыков у старшеклассников.
</a:t>
            </a:r>
            <a:endParaRPr lang="en-US" sz="1173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 – настоящее время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внедрение городских программ поддержки leisure с упором на доступность для всех социальных групп, создание современных многофункциональных площадок.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выбора leisure подростком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 подросткового поведения, 2023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творческого потенциала в leisure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театральных постановках и музыкальных коллективах развивает коммуникационные навыки и творческое мышление. Это способствует росту уверенности и лидерских качеств среди подростков.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студии и международные конкурсы предоставляют площадки для самовыражения и практики английского языка, открывая новые перспективы для личностного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Leisure как фактор профессионального самоопределения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в медиапроектах на английском языке формируют начальные навыки в сфере журналистики и медиа-коммуникаций.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и участие в спортивных соревнованиях развивают лидерские качества и могут привести к профессиям в области тренерства и спортивного менеджмента.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программирования в свободное время становится прочной основой для будущей карьеры в IT-сфере и инновациях.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позволяет приобрести управленческие и коммуникативные навыки, формируя социальную ответственность и планирование карьеры в гуманитарных и общественных сферах.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тенденции организации leisure у старшеклассников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офлайн и онлайн активностей расширяет горизонты досуга, объединяя физическую активность с цифровыми возможностями.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платформы становятся неотъемлемой частью свободного времени, предоставляя доступ к качественному контенту и новым знаниям.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Выросший интерес к устойчивому развитию и волонтёрству на английском языке способствует формированию глобального мышления и гражданской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разумного leisure для всестороннего развития подростков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Продуманное использование свободного времени помогает раскрыть потенциал, укрепить здоровье и сформировать социальные компетенции, играя ключевую роль в становлении успешной и гармоничной личности.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2026-05-07T18:36:57Z</dcterms:created>
  <dcterms:modified xsi:type="dcterms:W3CDTF">2026-05-07T18:36:57Z</dcterms:modified>
</cp:coreProperties>
</file>