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зеркальные половинки фигур и их ось симметрии.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геометрических фигурах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которые уже знакомы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легко узнают круг, квадрат, треугольник и прямоугольник. Теперь они смогут сравнивать их части и замечать, какие фигуры будто смотрятся в зеркало.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 листе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 крылья расположены по обе стороны от тела почти одинаково. Если провести линию посередине, левая и правая части будут похожи, как отражение. Так удобно показывать ось симметрии на картинке.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Сердечко с ровной серединой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Сердечко тоже помогает увидеть симметрию очень быстро. Его левая и правая стороны выглядят почти одинаково, если смотреть от середины. Такая фигура особенно нравится детям, потому что сразу напоминает зеркало.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его 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каждая сторона и угол расположены аккуратно и ровно. Линия, проведённая через середину, делит его на две одинаковые части. На рисунке это легко заметить, если сравнить обе половинки.
</a:t>
            </a:r>
            <a:endParaRPr lang="en-US" sz="1461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спрятана ось симметрии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половинки одной фигуры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симметричной фигуры левая и правая половинки похожи по форме и размеру, как две аккуратные копии.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с одной стороны имеет свою пару на другой стороне, и обе точки находятся на одинаковом расстоянии от середины.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сложить такие половинки, они почти совпадут. Поэтому симметричную фигуру легко узнать даже без линейки.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 на фигуру целиком и найти её середину. Именно от неё удобно начинать проверку.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сравнивают левую и правую части. Если они похожи по форме и размеру, это хороший признак симметрии.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проверить расстояния до середины: у симметричной фигуры они одинаковые с обеих сторон, как будто всё выстроилось по линейке.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сторона заметно длиннее, выше или наклонена иначе, фигура уже не выглядит симметричной. Зеркало тут бы слегка удивилось.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симметричную фигуру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природе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бабочки крылья часто расположены почти одинаково, а её тело проходит по середине. Поэтому бабочка — один из самых наглядных примеров симметрии в природе.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листа, снежинки и многих цветов тоже можно заметить ровное расположение частей вокруг середины. Природа любит порядок, и это сразу видно на красивых формах.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Тарелка и круглая крышка часто выглядят одинаково со всех сторон. Их удобно сравнивать, потому что середина у них хорошо заметна.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книги, окна или двери можно найти линию, которая делит предмет на похожие части. Тогда вещь выглядит аккуратно и понятно.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чашки, если смотреть спереди, тоже нередко есть ось симметрии. Ручка при этом может находиться сбоку и нарушать идеальную картинку.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поделки тоже часто бывают симметричными. Такие примеры помогают увидеть, что математика живёт не только в тетради.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дома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квадрат и прямоугольник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круга очень много осей симметрии: любая прямая через его середину делит его на две одинаковые части.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есть 4 оси симметрии, потому что его стороны и углы расположены совсем одинаково. Он настоящий чемпион по аккуратности.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прямоугольника есть 2 оси симметрии — вертикальная и горизонтальная. Его половинки совпадают, если провести линию через середину.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513" y="1295150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14700" y="1295150"/>
            <a:ext cx="27075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 одной осью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равнобедренного треугольника одна ось симметрии проходит от вершины к середине основания. Левая и правая стороны у него равны и выглядят как зеркальные.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Сердечко
</a:t>
            </a:r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сердечка обычно тоже одна ось симметрии. Она идёт сверху вниз через середину и помогает увидеть одинаковые половинки.
</a:t>
            </a:r>
            <a:endParaRPr lang="en-US" sz="1522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совпадения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совпадают только по одной линии. Если посмотреть сбоку, видно, что зеркальное отражение работает именно вдоль этой оси.
</a:t>
            </a:r>
            <a:endParaRPr lang="en-US" sz="13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ось симметрии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фигуру шаг за шагом: от общего вида к сравнению двух половинок.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фигур левая и правая стороны совсем не похожи: одна выше, другая ниже, а детали стоят не на своих местах. Зеркальное совпадение здесь не получается.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провести линию посередине, половинки не станут одинаковыми. Одна часть может быть шире, короче или иметь другой наклон, и фигура сразу кажется неровной.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полезно рассматривать внимательно по двум сторонам. Это помогает заметить, где именно нарушилось равновесие, и понять, почему ось симметрии не подходит.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фигура выглядит почти одинаково, но одна маленькая деталь всё портит. Именно поэтому важно проверять не только форму целиком, но и каждую её часть.
</a:t>
            </a:r>
            <a:endParaRPr lang="en-US" sz="1556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без симметрии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Дорисуй вторую половину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тобой только одна часть рисунка, не спеши волноваться. Посмотри на середину, найди направление линий и аккуратно продолжи их по другую сторону.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можно восстановить половину бабочки, сердечка или домика. Вторая часть должна быть похожа на первую, как отражение в зеркале — почти как у близнецов.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буквах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А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заглавной буквы А левая и правая части похожи и сходятся к середине. Поэтому её легко узнать как симметричную букву.
</a:t>
            </a:r>
            <a:endParaRPr lang="en-US" sz="1367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М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М имеет одинаковые наклоны по сторонам, если смотреть на неё внимательно. Её середина помогает увидеть аккуратное зеркальное построение.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 очень похожа на круг: у неё нет заметной правой или левой стороны. Поэтому она выглядит симметричной почти со всех сторон.
</a:t>
            </a:r>
            <a:endParaRPr lang="en-US" sz="136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Т и Х
</a:t>
            </a:r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 и Х заглавные части расположены ровно относительно середины. Их особенно удобно рассматривать на уроке, потому что симметрия заметна сразу.
</a:t>
            </a:r>
            <a:endParaRPr lang="en-US" sz="12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узорах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узоре одинаковые элементы повторяются так, чтобы левая часть напоминала правую. Из-за этого рисунок получается ровным, а глаз не «спотыкается» о лишние детали.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становится красивым, когда все элементы стоят на одинаковом расстоянии от середины. Тогда узор выглядит стройно, будто его очень аккуратно выложили по линейке.
</a:t>
            </a:r>
            <a:endParaRPr lang="en-US" sz="1525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узоры часто встречаются на ткани, обоях, открытках и украшениях. Они делают предметы нарядными и помогают сразу заметить порядок в рисунке.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рисунок в тетради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симметрии помогает сравнить две половинки рисунка и заметить, совпадают ли они по форме, размеру и расположению.
</a:t>
            </a:r>
            <a:endParaRPr lang="en-US" sz="12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школьных работах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рисунке обе стороны похожи, он выглядит аккуратно и понятно. Симметрия помогает не забыть про середину и сделать изображение ровным.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аппликации симметричные детали удобно вырезать и наклеивать парами. Так поделка получается красивой, а левая и правая части не спорят друг с другом.
</a:t>
            </a:r>
            <a:endParaRPr lang="en-US" sz="1219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из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снежинка почти всегда строится вокруг центра. Если сложить лист правильно, узор развернётся одинаково во все стороны и получится как маленькое чудо.
</a:t>
            </a:r>
            <a:endParaRPr lang="en-US" sz="120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Поделки из бумаги
</a:t>
            </a:r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в работе с бумагой, потому что подсказывает, где должна быть середина. Тогда поделка выходит точнее, а ошибка заметна быстрее.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симметрия нравится людям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Симметричные формы выглядят спокойными и аккуратными. Когда обе стороны совпадают, человеку легче рассматривать предмет и не хочется исправлять его взглядом.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Художники, архитекторы и дизайнеры используют симметрию, чтобы сделать работу понятной и красивой. Такая форма часто кажется торжественной, словно всё стоит по местам.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приятно узнавать знакомые симметричные фигуры, потому что их половинки хорошо совпадают. Это помогает быстро понять форму и почувствовать порядок.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симметричной фигуры есть середина, через которую проходит ось симметрии. Эта линия делит изображение на две части, похожие друг на друга.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и справа от оси части должны быть одинаковыми по форме и размеру. Если одна сторона больше или короче, симметрия уже нарушается.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ось проходит вертикально, а иногда горизонтально. Всё зависит от самой фигуры, поэтому важно смотреть на неё внимательно, а не торопиться с ответом.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признак — зеркальное совпадение. Если сложить или мысленно соединить половинки, они почти накроют друг друга без лишних «сюрпризов».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симметричной фигуры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надо помнить на уроке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— это когда две половинки фигуры похожи, как отражение в зеркале. Такой признак помогает быстрее замечать знакомые формы и сравнивать их между собой.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проходит через середину и делит фигуру на равные части. Если середину найти правильно, проверять рисунок становится намного проще.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встречается не только в геометрии. Её можно увидеть в природе, буквах, узорах и предметах вокруг нас — даже в обычной чашке на столе.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симметрия помогает фигурам выглядеть ровно и красиво. Она встречается в круге, квадрате, прямоугольнике, бабочке и сердечке, а замечать её — очень полезный навык.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2026-05-20T12:03:20Z</dcterms:created>
  <dcterms:modified xsi:type="dcterms:W3CDTF">2026-05-20T12:03:20Z</dcterms:modified>
</cp:coreProperties>
</file>