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оплодотворения до рождения: как начинается новая жизнь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новой жизни: от клетки до рождения ребенка.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репродуктивное здоровье изучают в школе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 — естественный этап взросления, который затрагивает тело, эмоции и здоровье. Понимание беременности, родов и факторов риска помогает подросткам бережнее относиться к себе и делать более осознанный выбор в повседневной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слияние половых клеток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обычно происходит в маточной трубе, где сперматозоид встречается с яйцеклеткой. Для этого нужны совпадение времени и способность обеих клеток к слиянию.
</a:t>
            </a:r>
            <a:endParaRPr lang="en-US" sz="1052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наследственного материала возникает зигота. Она получает 46 хромосом и сочетает признаки обоих родителей, поэтому будущий организм развивается с уникальным набором наследственной информации.
</a:t>
            </a:r>
            <a:endParaRPr lang="en-US" sz="88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первые сутки зигота начинает дробиться. Клеток становится больше, и они постепенно образуют многоклеточный зародыш, который продолжает двигаться к матке.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момента запускается сложный процесс формирования будущего организма. Дальше клетки специализируются, а зародыш проходит ранние этапы развития до имплантации и образования плаценты.
</a:t>
            </a:r>
            <a:endParaRPr lang="en-US" sz="9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оплодотворения к имплантации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раннего развития человека от слияния половых клеток до прикрепления бластоцисты к стенке матки.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 эмбриона по неделям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8-я неделя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закладываются пальцы, формируются черты лица и большинство органов. После завершения этого периода зародыш уже называют плодом.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3-я неделя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формируется нервная трубка, из которой позднее развивается нервная система. Одновременно появляются первые зачатки сердца, и организм эмбриона начинает выстраиваться по сложному плану.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закладки органов начинается их совершенствование и рост. Именно поэтому первые недели беременности особенно чувствительны к влиянию внешних факторов.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5–6-я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развиваются основные органы и системы. У эмбриона заметны изгибы тела, а также зачатки конечностей, которые позже превратятся в руки и ноги.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триместра беременности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связан с разными задачами организма: от закладки органов до их созревания и подготовки к родам.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внутриутробного развития распределена почти поровну, но каждый триместр имеет свою ведущую роль.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 человека; общепринятое деление беременности на триместры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0168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организме беременной женщины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сопровождение помогает вовремя заметить отклонения. Анализы, измерения и ультразвуковые исследования позволяют оценить состояние матери и развитие ребенка.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родам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беременности организм постепенно готовится к рождению ребенка. Увеличивается матка, меняется осанка и усиливается роль плаценты как связующего органа.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требуется больше кислорода и питательных веществ, потому что развивается матка, плацента и растущий плод. Это повышает нагрузку на системы дыхания и кровообращения.
</a:t>
            </a:r>
            <a:endParaRPr lang="en-US" sz="690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сдвиги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гормонов меняются обмен веществ, аппетит, сон и настроение. Такие изменения помогают организму приспосабливаться к беременности, хотя могут ощущаться довольно заметно.
</a:t>
            </a:r>
            <a:endParaRPr lang="en-US" sz="62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недомогания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утренняя тошнота, сонливость, быстрая утомляемость и чувствительность к запахам. Эти симптомы не всегда опасны, но требуют внимания и бережного режима.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839" y="1611696"/>
            <a:ext cx="4963967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наблюдения за беременностью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обследования помогают вовремя заметить отклонения и снизить риск осложнений для матери и ребенка.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проверки помогают заметить проблемы раньше, чем появятся серьезные симптомы.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человека и базовые принципы дородового наблюдения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 их основные стадии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регулярные схватки, а шейка матки постепенно раскрывается. Этот этап подготавливает родовые пути к продвижению ребенка.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продвигается по родовым путям и рождается ребенок. Это самый активный и ответственный момент родов.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ребенка отделяется и выходит плацента. Затем медики наблюдают за состоянием матери и новорожденного.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проходят естественные 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естественных родов и последующего наблюдения за матерью и ребенком.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Новорожденный в первые минуты и часы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врач или акушерка проверяют дыхание, сердцебиение, цвет кожи, мышечный тонус и реакцию на раздражители. Это помогает быстро понять, как ребенок переносит переход к жизни вне организма матери.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смазка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новорожденного нередко покрыта первородной смазкой. Она защищала ее во время внутриутробного развития, а после рождения постепенно исчезает и не требует особого вмешательства.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часы жизни ребенка взвешивают, измеряют рост и окружность головы. Эти данные нужны, чтобы сравнить их с нормой и следить за дальнейшим развитием младенца.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осмотра важно наблюдать, как новорожденный приспосабливается к дыханию, температуре, кормлению и движению. Именно в этот период особенно заметны первые признаки успешной адаптации.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изменения у девочек и мальчиков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созревания у подростков различаются: изменения могут начинаться не одновременно и идти неравномерно. Это нормально, если развитие происходит в пределах возрастных особенностей.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девочек, мальчиков и у всех подростков есть свои признаки созревания, но общие изменения обычно заметны раньше и отражают работу гормонов.
</a:t>
            </a:r>
            <a:endParaRPr lang="en-US" sz="86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материалам темы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9–14 лет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типичный возраст начала полового созревания у большинства девочек.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возрастной диапазон помогает понять, что изменения в организме подростков идут по-разному и не всегда совпадают по времени. Отклонения от нормы требуют внимания врача.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возрастные ориентиры из темы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0346" y="1949450"/>
            <a:ext cx="1853309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никотин влияет на развитие плода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вызывает сужение кровеносных сосудов, поэтому к плоду поступает меньше кислорода и питательных веществ. Из-за этого растет риск нарушений развития и задержки роста.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новорожденного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курящих женщин чаще рождаются дети с низкой массой тела, а беременность может закончиться раньше срока. Это связано с ухудшением питания плода и повышенной нагрузкой на организм матери.
</a:t>
            </a:r>
            <a:endParaRPr lang="en-US" sz="1272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 и дым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приносит не только активное курение, но и пассивное вдыхание табачного дыма. Его вещества тоже попадают в организм беременной женщины и могут повлиять на развитие ребенка.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алкоголя на развитие плода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особенно опасен в начале беременности, когда закладываются органы и системы. Даже небольшие дозы могут нарушить нормальное формирование организма ребенка.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последствия связаны с тем, что алкоголь проходит через плаценту и воздействует на плод в период активного развития.
</a:t>
            </a:r>
            <a:endParaRPr lang="en-US" sz="87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безопасной дозы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беременности не существует безопасного количества алкоголя. Даже небольшие дозы могут повлиять на развитие мозга и органов плода, особенно если воздействие повторяется.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через плаценту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 алкоголь легко проникают через плаценту и оказываются в крови ребенка. Поэтому вещества из организма матери напрямую воздействуют на развивающийся плод.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возможны трудности с вниманием, памятью, поведением, сном и учебой. Такие нарушения могут сохраняться долго и мешать ребенку в повседневной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Необратимый вред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повреждения, связанные с алкоголем, нельзя полностью исправить. Чем раньше и чаще происходит воздействие, тем выше риск серьезных нарушений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табак и алкоголь опасны даже в небольших количествах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73680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семьи: основные шаги и их 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 осознанные действия помогают снизить риски для здоровья матери и ребенка.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семьи включает не один шаг, а несколько взаимосвязанных решений, которые помогают сохранить здоровье и избежать лишних рисков.
</a:t>
            </a:r>
            <a:endParaRPr lang="en-US" sz="795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материалы по теме планирования семьи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принимать ответственные решения о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знании организма, оценке рисков и обращении к доверенным взрослым или специалистам.
</a:t>
            </a:r>
            <a:endParaRPr lang="en-US" sz="2147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дома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первый и самый важный шаг — обратиться к родителям или другому близкому взрослому. Спокойный разговор помогает обсудить изменения в теле, тревоги и вопросы, которые стесняются задавать вслух. Поддержка дома часто делает ситуацию понятнее и безопаснее.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специалиста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врач, педиатр, гинеколог или психолог могут объяснить, что происходит в организме подростка, и подсказать, когда стоит пройти осмотр. Их задача — не оценивать, а помочь разобраться и сохранить здоровье.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источник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информация из интернета вызывает сомнения, лучше проверить ее у специалиста или в надежном учебном источнике. Так подросток получает понятные ответы и учится отличать мифы от медицинских фактов.
</a:t>
            </a:r>
            <a:endParaRPr lang="en-US" sz="107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можно обратиться за поддержкой и информацией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 понимания того, как устроен человек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Оплодотворение, беременность, роды и половое созревание связаны в единый жизненный путь. Знание этих процессов помогает беречь здоровье, избегать рисков и принимать ответственные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2026-06-01T12:58:43Z</dcterms:created>
  <dcterms:modified xsi:type="dcterms:W3CDTF">2026-06-01T12:58:43Z</dcterms:modified>
</cp:coreProperties>
</file>