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земной коры: обзор и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коры и её значение для Земли и жизни на ней.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001" y="501325"/>
            <a:ext cx="3752248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сформировалась более 4,6 миллиарда лет назад в процессе охлаждения Земли. Этот твёрдый слой является основой для образования суши, гор и океанов, а также поддерживает жизненные процессы и экосистемы планеты.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земной коры и её значение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— самый тонкий внешний слой, толщиной от 5 до 70 километров, служащий твёрдой оболочкой и формирующий поверхность планеты.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состоит из трёх главных слоёв: ядра — внутреннего и внешнего, преимущественно металлического характера, отвечающего за магнитное поле.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расположена выше ядра и состоит из вязкой горной породы, обеспечивая движение литосферных плит и передачу тепла к поверхности.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Земли: основные характеристики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континентальной и океанической коры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кора значительно толще, достигая 30–70 км, состоит в основном из гранита, гнейса и осадочных пород, что обеспечивает её большую устойчивость и возраст.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тоньше — от 5 до 10 км, состоит главным образом из базальта и габбро, что влияет на её плотность и динамичность в геологических процессах.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13869"/>
            <a:ext cx="4152000" cy="19905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Геологический институт РАН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толщину, состав, возраст и плотность двух типов коры.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кора древнее и легче, в то время как океаническая моложе и плотнее.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континентальной и океанической корой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 горные породы земной коры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минералы коры включают кварц, полевой шпат, слюду и амфиболы, которые влияют на её химический состав и свойства.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Магматические породы возникают из остывшей магмы, образуют базис коры и принимают формы гранитов и базальтов.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 формируются из обломков других пород или органического материала, образуя слои, как песчаники и известняки.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Метаморфические породы возникают при воздействии давления и температуры на другие породы, изменяя их структуру и свойства.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— древние и устойчивые участки коры, которые подвержены минимальным геологическим изменениям, пример — Восточно-Европейская платформа.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Складчатые пояса — активные, подвижные зоны, в которых формируются горы и часто происходят землетрясения, пример — Уральский складчатый пояс.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зоны земной коры и их характеристики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объединяет земную кору с верхней частью мантии, создавая твёрдую оболочку толщиной 50–250 км.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состоит из отдельных литосферных плит, которые располагаются на пластичной астеносфере и способны двигаться.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литосферных плит вызывают важные природные процессы, в том числе землетрясения и вулканизм.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 её связь с земной корой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литосферной плиты и её слои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Геологические исследования строения Земли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Геологический институт РАН,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кора составляет миллиарды лет, тогда как океаническая регулярно обновляется и сравнительно молода.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показатели подтверждают постоянное образование и разрушение коры на различных участках Земли.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возраст континентальной и океанической коры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плиты: движение и взаимодействие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литосфера разделена на несколько крупных и мелких плит, которые постоянно двигаются со скоростью от 2 до 10 см в год. Такое движение вызывает множество геологических процессов на поверхности Земли.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основных плит — Евразийская, Африканская, Северо-Американская, Южно-Американская, Индо-Австралийская, Антарктическая и Тихоокеанская — покрывают большую часть планеты.
</a:t>
            </a:r>
            <a:endParaRPr lang="en-US" sz="1103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плит на их границах приводит к образованию гор, землетрясениям и вулканической активности, формируя современный рельеф и изменяя поверхность Земли.
</a:t>
            </a:r>
            <a:endParaRPr lang="en-US" sz="1103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плиты активно участвуют в изменениях планеты, создавая локальные сейсмические эффекты и влияя на географическое разнообразие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плит: типы и примеры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Сходящиеся и трансформные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Сходящиеся границы характеризуются столкновением плит, часто с субдукцией одной под другую, как у побережья Тихого океана. Трансформные границы — это сдвиги плит друг относительно друга, например, разлом Сан-Андреас в Калифорнии.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Расходящиеся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расходящихся границах плиты расходятся друг от друга, образуя новые участки земной коры. Примером является Срединно-Атлантический хребет, где происходит постоянное обновление океанической коры.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структура коры формируют горы, равнины и океанские впадины, которые задают разнообразие ландшафтов на Земле. Например, Гималаи возникли вследствие столкновения плит.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хребты влияют на климат, задерживая влажные воздушные массы и вызывая осадки с наветренной стороны, а на подветренной часто образуется засуха.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влияет на распределение температур и ветров, что определяет локальные климатические условия в различных регионах планеты.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земной коры на рельеф и климат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происходит, когда магма поднимается через трещины в коре на поверхность, образуя вулканы, такие как Камчатка и Везувий, и изменяя ландшафт локально и глобально.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вызваны резким смещением блоков коры вдоль разломов с выделением энергии, что приводит к мощным колебаниям поверхности и разрушениям в зонах высокой активности.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в земной коре: вулканизм и землетрясения
</a:t>
            </a:r>
            <a:endParaRPr lang="en-US" sz="2365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812357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Минералогический справочник России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таблицы отражают процентное содержание важных минералов, доминирующих в континентальной коре и формирующих её структуру.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шпаты составляют основную часть коры, что объясняет её состав и свойства. Кварц также играет важную роль в формировании породы.
</a:t>
            </a:r>
            <a:endParaRPr lang="en-US" sz="1192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минералы земной коры: содержание в процентах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70708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земной коры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коре содержатся важные металлы, такие как железо, медь, золото и уран, необходимые для промышленности и энергетики.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уголь и другие минералы используются для добычи энергии, что обеспечивает работу транспорта и производства.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ресурсы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Щиты и складчатые зоны служат источниками полезных ископаемых, которые добываются для бытовых и промышленных нужд.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месторождения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 переработка полезных ископаемых поддерживает развитие как сельского хозяйства, так и крупных промышленных отраслей.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экономики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земной коры: выветривание и эрозия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связано с разрушением пород под действием температуры, влаги, растений и микроорганизмов, что изменяет строение поверхности коры.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выветривание проявляется в растрескивании и дроблении горных пород на мелкие частицы под влиянием физических факторов.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выветривание включает процессы растворения и окисления, меняющие химический состав пород и создающие новые минералы.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водой и ветром переносит продукты выветривания, формируя овраги, долины и способствуя грунтообразованию для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земной коры для жизни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база для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слой коры содержит почвы, богатые минералами и водой, необходимыми для роста растительности. Это поддерживает сельское хозяйство и природные экосистемы.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человека 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земной коре расположены города, дороги и природные биомы, которые обеспечивают комфорт и ресурсы для разнообразных форм жизни.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круговороте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 вода из коры участвуют в биогеохимических циклах, поддерживая устойчивость природы и обеспечивая стабилизацию климатических условий.
</a:t>
            </a:r>
            <a:endParaRPr lang="en-US" sz="10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эрозия усиливаются из-за недостатка рационального использования земли, что требует усиления охранных мер и экологического образования.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добыча полезных ископаемых ведёт к деградации почв и разрушению природных ландшафтов, снижая биологическое разнообразие регионов.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загрязнения ухудшают качество почв и воды, негативно влияя на экосистемы и здоровье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сохранения земной коры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и процессов земной коры помогает нам сохранять природные ресурсы, предсказывать катастрофы и обеспечивает устойчивое развитие для будущих поколений.
</a:t>
            </a:r>
            <a:endParaRPr lang="en-US" sz="809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понимания земной коры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2026-05-07T08:50:45Z</dcterms:created>
  <dcterms:modified xsi:type="dcterms:W3CDTF">2026-05-07T08:50:45Z</dcterms:modified>
</cp:coreProperties>
</file>