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видов и микроэволюция: ключевые темы и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микроэволюцию и механизмы формирования новых видов как основу биоразнообразия.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микроэволюцию и видообразование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— изменения генетического состава популяций, приводящие к видоизменениям. Видообразование — процесс расхождения одной популяции в несколько самостоятельных видов с общим предком.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аллели, служащие исходным материалом для генетического разнообразия и эволюционного изменения популяций.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Генный поток между популяциями переносит аллели, иногда способствуя либо препятствуя дивергенции и образованию новых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рекомбинация обеспечивает появление уникальных комбинаций признаков, увеличивая вариабельность среди потомства.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микроэволюционных процессов на формирование новых видов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изоляции и их роль в видообразовании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преграды, такие как горы или реки, разделяют популяции, ограничивая генетический обмен и вызывая независимую эволюцию.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Несовместимость гамет, различия в брачном поведении или времени размножения препятствуют скрещиванию даже при совместном ареале.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700 тысяч лет в изолированном Малави сформировалось свыше 500 видов, отражая быстрое радиационное видообразование.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образования видов демонстрирует важность изоляции и адаптации в замкнутых экосистемах.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видового разнообразия: пример рыб цихлид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филогенетика цихлид, последние исследования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7244"/>
            <a:ext cx="4775700" cy="22544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двух основных типов видообразования с примерами и характеристиками.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Аллопатрия связана с физическим разделением, симпатрия — с экологическим и генетическим разделением внутри популяции.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видообразования: аллопатрия и симпатрия
</a:t>
            </a:r>
            <a:endParaRPr lang="en-US" sz="2244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эволюционной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видообразования согласно эволюционной теории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образования новых видов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меланистической морфы резко возросла в индустриальный период, отражая адаптацию к загрязнённой среде.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Демонстрируется быстрый адаптивный отклик популяций на антропогенные изменения.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микровидообразования: берёзовая пяденица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популяционной генетики в Великобритании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 в образовании видов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сохраняет оптимальные признаки, поддерживая адаптацию популяций в устоявшейся среде.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отбор способствует распространению новых адаптивных признаков, изменяя генетическую структуру в ответ на смену условий.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увеличивает разнообразие за счёт повышения частоты крайних фенотипов, что может привести к видообразованию.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усиливает приспособленность организмов к условиям среды, ускоряя закрепление полезных признаков в популяциях.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адаптаций в микроэволюции и видообразовании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промышленного меланизма и изменения формы клюва иллюстрируют, как адаптация способствует развитию новых видов.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изоляция вместе с повторяющимся дрейфом усиливает различия между популяциями, способствуя возникновению новых видов в процессе эволюции.
</a:t>
            </a:r>
            <a:endParaRPr lang="en-US" sz="1172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 его влияние на образование видов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проявляется, когда небольшая группа особей отделяется от общей популяции, наследуя лишь часть генетического материала, что приводит к генетическим отличиям.
</a:t>
            </a:r>
            <a:endParaRPr lang="en-US" sz="1166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вызывает случайные изменения в частотах аллелей, особенно заметные в небольших популяциях, где вероятность потери некоторых вариантов увеличивается.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происходит между близкородственными видами, создавая зоны смешения генов и формируя гибридные популяции с уникальными признаками.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последствия гибридизации включают появление устойчивых гибридов, усиление видовой дивергенции либо полное слияние первоначальных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скрещивание волков и койотов в Северной Америке, приводящее к возникновению койдогов с комбинацией черт обоих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образование новых форм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возникает из-за физических барьеров, таких как горы и реки, ограничивая обмен генами между разделёнными популяциями.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при образовании видов: географическая и репродуктивная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основана на биологических различиях — несовместимости гамет, различиях в брачных периодах или поведении, препятствующих свободному скрещиванию.
</a:t>
            </a:r>
            <a:endParaRPr lang="en-US" sz="1256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534364"/>
            <a:ext cx="5226300" cy="246712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механизмов видообразования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механизмов видообразования с примерами и характеристиками.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видообразования варьируются по скорости и стойкости формирования новых видов.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эволюционной биологии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предоставляет точную информацию о родственности видов, помогая восстанавливать эволюционные пути на примере человека и приматов. Это позволяет понять глубину дивергенции.
</a:t>
            </a:r>
            <a:endParaRPr lang="en-US" sz="923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в построении древесных структур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внешних и внутренних структур организмов дополняет молекулярные данные, укрепляя представления о том, как новые виды возникали в ходе эволюции.
</a:t>
            </a:r>
            <a:endParaRPr lang="en-US" sz="1039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и филогения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вьюрков Дарвина филогенетика раскрывает особенности адаптации и специализации, иллюстрируя процессы видообразования в природных условиях.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филогенетических деревьев в биологии
</a:t>
            </a:r>
            <a:endParaRPr lang="en-US" sz="100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деревья: карта эволюции видов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вьюрков обладает уникальной формой клюва, приспособленной к определённому источнику пищи, что свидетельствует о процессах адаптации и дивергенции на островах.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клюва у вьюрков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на галápагосских островах привела к накоплению генетических изменений, доказанных молекулярными исследованиями, поддерживающими теорию эволюции.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разделение и генетические различия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сопоставления морфологии и геномных данных подтверждают эволюционное происхождение видов и механизмы их разветвления на островах.
</a:t>
            </a:r>
            <a:endParaRPr lang="en-US" sz="64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морфологических и молекулярных данных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вьюрки: пример дивергентной микроэволюции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MRSA быстро приобретают устойчивость к лекарствам, демонстрируя динамичные процессы микроэволюции под действием искусственного отбора антибиотиков.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антибиотикам у бактерий
</a:t>
            </a:r>
            <a:endParaRPr lang="en-US" sz="1247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с разным уровнем хищничества влияют на вариации окраски гуппи, что является примером адаптивных изменений в реальном времени.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гуппи в условиях хищничества
</a:t>
            </a:r>
            <a:endParaRPr lang="en-US" sz="124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факторы, такие как загрязнение и изменение среды, влияют на ход естественного отбора, иногда замедляя или изменяя направления микроэволюционных процессов.
</a:t>
            </a:r>
            <a:endParaRPr lang="en-US" sz="962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и вмешательства человека
</a:t>
            </a:r>
            <a:endParaRPr lang="en-US" sz="1247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примеры микроэволюции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геномики в изучении видообразования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геномов позволяет точно выявлять мутации и структуру генов, ответственных за адаптацию и формирование новых видов на молекулярном уровне.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белых медведей показывают их происхождение от бурых менее 500 тысяч лет назад, с выделением генов, обеспечивающих арктическую приспособленность.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анализа SNP и другие геномные технологии ускоряют обнаружение генетических различий, повышая понимание механизмов эволюционного развития.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взаимоотношений важно для понимания эволюционной динамики и прогноза изменений биологических систем в будущем.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микроэволюции и макроэволюционных изменений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закрепление новых признаков предотвращают генный поток, усиливая отличия и способствуя формированию долгосрочных эволюционных линий.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Микроэволюционные процессы создают генетическое разнообразие, обеспечивающее материал для возникновения новых видов и больших эволюционных преобразований.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микроэволюции и видообразования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формирует разнообразие, обеспечивая фундамент для видообразования. Знание этих процессов важно для сохранения биоразнообразия и прогнозирования изменений в природе.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2026-05-10T06:24:49Z</dcterms:created>
  <dcterms:modified xsi:type="dcterms:W3CDTF">2026-05-10T06:24:49Z</dcterms:modified>
</cp:coreProperties>
</file>