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пахнет весна: рассказ Э. Шима для 2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тихо: по запахам, звукам и маленьким переменам в лесу.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и его рассказы о природе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Шим умел видеть природу очень близко и точно. Его короткие детские рассказы помогают заметить красоту леса, понять его жизнь и по-доброму посмотреть на мир вокруг.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по маленьким признакам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ещё кажется спящим, но в нём уже готовятся первые перемены.
</a:t>
            </a:r>
            <a:endParaRPr lang="en-US" sz="1372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таять, появляются тёмные проталины, а воздух становится влажным и мягким.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тепла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Просыпается лес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Слышатся новые звуки: капель, журчание воды, шорох веток и птичьи голоса.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оживает сразу в разных местах, и лес становится светлым, свежим и живым.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весны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талого снега и сырой земли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запах в рассказе рождается из талого снега, мокрой земли и влажной коры. Он словно говорит: зима уходит, а лес начинает дышать по-новому.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запаху добавляются прелые листья и холодная вода от оттепели. Из этих простых деталей возникает ощущение свежести, которое легко представить даже без картинки.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как живой мир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просто стоят в лесу, а вместе с весной меняются: темнеют, мокнут, тянутся к солнцу и будто просыпаются после долгой зимы.
</a:t>
            </a:r>
            <a:endParaRPr lang="en-US" sz="159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кусты
</a:t>
            </a:r>
            <a:pPr algn="ctr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низкие растения в лесу откликаются на тепло. Они меняются медленно, но именно их маленькие движения делают весну заметной.
</a:t>
            </a:r>
            <a:endParaRPr lang="en-US" sz="1577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и движение по веткам оживляют лес. Кажется, что все его обитатели встречают весну вместе и радуются ей.
</a:t>
            </a:r>
            <a:endParaRPr lang="en-US" sz="15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 внимательный наблюдатель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слышна капель: вода падает с веток и напоминает, что снег уже сдаётся. Этот тихий звук делает весну похожей на осторожный шаг.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журчание ручьёв и талой воды. Звуки становятся живее, и лес уже не спит, а словно разговаривает сам с собой.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слышны шорох веток и птичьи голоса. Вместе они создают весёлую музыку пробуждения, которую замечает только внимательный человек.
</a:t>
            </a:r>
            <a:endParaRPr lang="en-US" sz="1597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ещё голых ветках сидят первые птицы и громко подают голоса. Их движение сразу меняет тишину леса: теперь в нём слышится тепло, а не зимняя сонливость. Птицы словно проверяют, готов ли лес к весне.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ветке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ручья и на проталинах птицы держатся особенно оживлённо. Они перелетают с ветки на ветку, прислушиваются и тревожно, но радостно перекликаются. На таком фоне легко представить лес, где снег ещё не весь растаял, но весна уже пришла.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талой воды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 — весенний знак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весна пахнет по-разному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весна не имеет одного запаха. Она складывается из сырости, холодной воды и влажного воздуха, поэтому ощущается особенно живой и настоящей.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запахам добавляются мокрая кора, почки и прелые листья. Каждая деталь словно приносит в лес свой собственный весенний голос.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смешения запахов природа кажется объёмной и богатой. Ребёнок легко представляет, что у леса есть свой характер и даже своя память.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помогает почувствовать весну не только глазами, но и носом. Поэтому описание становится очень близким: будто ты сам стоишь на лесной тропинке.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чувство весны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 рассказе постепенно меняется лес: от зимней тишины к радости весеннего пробуждения.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помогает заметить весну даже в самой обычной лесной мелочи.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спешит и видит то, что другие пропускают: след, каплю, новый запах. Именно так рождается чувство весны.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Э. Шима «Чем пахнет весна»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в подробностях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Э. Шима видна не сразу, а через точные детали: мокрые стволы, рыхлый снег, тёмные проталины и блеск воды в ямках.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мелочи делают лес по-настоящему живым. На иллюстрации особенно хорошо смотрится тропинка, где рядом видны снег, земля и первые тёплые лучи.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просто и красиво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ясно и без длинных объяснений. Поэтому ребёнку легко следить за мыслью и сразу представлять лес, снег и первые признаки весны.
</a:t>
            </a:r>
            <a:endParaRPr lang="en-US" sz="1527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природные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слов о земле, воде, коре, почках и листьях. Они помогают увидеть природу очень близко, будто стоишь рядом с деревьями.
</a:t>
            </a:r>
            <a:endParaRPr lang="en-US" sz="1486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без лишних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 не украшает текст сложными выражениями. Он показывает, что обычные вещи тоже могут быть красивыми, если заметить их внимательно и спокойно.
</a:t>
            </a:r>
            <a:endParaRPr lang="en-US" sz="14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спокойным и почти неподвижным. Но в этой тишине уже есть ожидание перемен.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лес
</a:t>
            </a:r>
            <a:endParaRPr lang="en-US" sz="1175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капель, вода и влажный воздух. Лес будто просыпается и осторожно тянется к солнцу.
</a:t>
            </a:r>
            <a:endParaRPr lang="en-US" sz="1067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оживает всё вокруг, читатель чувствует удивление и светлую радость от маленького природного чуда.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весны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по тропинке и вдруг замечает свежий весенний воздух. Здесь пахнет талым снегом, сырой землёй и мокрой корой. Такой образ помогает почувствовать лес не только глазами, но и будто носом.
</a:t>
            </a:r>
            <a:endParaRPr lang="en-US" sz="144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лесной тропинки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оттепели в лесу появляются новые запахи: вода, влажные листья, почки и тёплый ветер. Они складываются вместе и создают особое весеннее настроение. Кажется, что природа тихо здоровается с человеком.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весенним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«пахнет» в названии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смотрит на лес, а замечает его перемены. Он учится быть внимательным к каплям, проталинам и свежему воздуху, как настоящий следопыт весны.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радуется приходу тепла, он становится ближе к природе. В рассказе это чувство передано спокойно и доброжелательно, без громких слов и лишней торопливости.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напоминает: лес, птицы и земля нуждаются в бережном отношении. Если смотреть на мир внимательно, он отвечает красотой, теплом и тихими открытиями.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весны в рассказе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весна приходит в лес постепенно, через заметные, но маленькие изменения.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5687" y="1285325"/>
            <a:ext cx="517725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Э. Шима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как важно замечать мелочи: каплю на ветке, след на снегу, влажную землю. Именно из таких деталей складывается настоящее понимание весны.
</a:t>
            </a:r>
            <a:endParaRPr lang="en-US" sz="149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Любви к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 передаёт тёплое, бережное отношение к лесу. После чтения хочется смотреть на деревья, птиц и ручьи внимательнее и добрее.
</a:t>
            </a:r>
            <a:endParaRPr lang="en-US" sz="1558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 сразу, а по шагам. Эта история учит не спешить, а ждать и замечать перемены, которые происходят каждый день вокруг нас.
</a:t>
            </a:r>
            <a:endParaRPr lang="en-US" sz="15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иллюстрации подходят к рассказу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подойдут спокойные весенние сцены: проталина у тропинки, блестящий ручей, птицы на ветке и ребёнок, который внимательно смотрит вокруг.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должны быть мягкими и светлыми: серый снег, коричневая земля, голубая вода и первые золотистые лучи. Тогда иллюстрация передаст свежесть и тишину леса.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становится заметной не сразу: сначала человек видит маленькие изменения — снег, воду, влажную землю и первые почки на деревьях.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почувствовать красоту природы, нужно смотреть внимательно и не торопиться. Тогда обычный лес превращается в удивительное место открытий.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радоваться простым вещам: капле, шороху ветки, запаху сырой земли. В них тоже живёт настоящее чудо.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Шим помогает понять, что любовь к природе начинается с наблюдательности. Кто замечает лес, тот лучше понимает и бережёт его.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как маленькое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Э. Шима показывает, что весна приходит тихо, через запахи, звуки и детали леса. Стоит только прислушаться — и чудо уже рядом.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2026-05-24T03:48:41Z</dcterms:created>
  <dcterms:modified xsi:type="dcterms:W3CDTF">2026-05-24T03:48:41Z</dcterms:modified>
</cp:coreProperties>
</file>