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основная фигура в теме четырёхугольников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признаки, свойства, диагонали и формулы параллелограмма.
</a:t>
            </a:r>
            <a:endParaRPr lang="en-US" sz="398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в предметах, чертежах и узорах, а в 8 классе помогает уверенно работать с параллельностью, углами, площадями и доказательствами.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вокруг нас и в школьных задачах
</a:t>
            </a:r>
            <a:endParaRPr lang="en-US" sz="263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основные элементы параллелограмма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особого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четырёхугольник, у которого обе пары противоположных сторон параллельны. Благодаря этому у фигуры появляется набор устойчивых свойств, которые удобно использовать в задачах.
</a:t>
            </a:r>
            <a:endParaRPr lang="en-US" sz="1382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противоположные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противоположные стороны не только параллельны, но и равны. Это помогает находить неизвестные длины и проверять правильность построения фигуры.
</a:t>
            </a:r>
            <a:endParaRPr lang="en-US" sz="1415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параллелограмма равны, а соседние в сумме дают 180°. По этому признаку легко сравнивать углы и выполнять вычисления без лишних построений.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 пересекаются внутри параллелограмма. Их поведение важно для решения задач на деление отрезков и анализ рисунков на плоскости.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удобно изучается именно потому, что её стороны, углы и диагонали связаны между собой. Эти связи потом переходят к частным случаям: прямоугольнику, ромбу и квадрату.
</a:t>
            </a:r>
            <a:endParaRPr lang="en-US" sz="14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можно узнать параллелограмм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двух пар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обе пары противоположных сторон параллельны, то это параллелограмм. Такой признак часто проверяют по рисунку или по данным о направлениях сторон.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противоположных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пары противоположных сторон равны, можно сделать вывод, что четырёхугольник является параллелограммом. Этот способ особенно полезен в задачах с измерениями и вычислениями.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 — и равна, и параллельна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пара противоположных сторон одновременно равна и параллельна, этого уже достаточно для доказательства. Все три признака равноправны и позволяют получить одинаковый вывод.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углы параллелограмма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соседние углы всегда дополняют друг друга до развернутого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пары подтверждают одно правило: сумма соседних углов параллелограмма равна 180°, а противоположные углы попарно равны.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из курса геометрии 8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в краткой таблице
</a:t>
            </a:r>
            <a:endParaRPr lang="en-US" sz="28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связи между сторонами, углами и диагоналями параллелограмма.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фигуры несколько одновременно работающих признаков, поэтому параллелограмм легко распознавать и удобно использовать в доказательствах.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из школьного курса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доказать, что четырёхугольник является параллелограммом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равноправных признака, используемых в школьных задачах.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и делят друг друга пополам.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находить неизвестные отрезки, проверять построения и работать с чертежами на клетчатой бумаге.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диагоналей параллелограмма из школьной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 окружающих предметах
</a:t>
            </a:r>
            <a:endParaRPr lang="en-US" sz="3091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панелях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легко заметить в декоративных панелях, плитке и орнаментах. Наклонные стороны создают ощущение движения, а повторение фигур делает рисунок более выразительным и аккуратным.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механизмах и конструкциях
</a:t>
            </a:r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складных механизмах звенья могут сохранять параллельность при движении, и тогда форма напоминает параллелограмм. Такой пример показывает, что геометрия помогает описывать реальные технические решения.
</a:t>
            </a:r>
            <a:endParaRPr lang="en-US" sz="13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параллелограмма с другими четырёхугольниками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фигуры объединяет общее основание — две пары параллельных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 квадрат можно рассматривать как частные случаи параллелограмма с дополнительными свойствами.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определений четырёхугольников из школьного курса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обычный параллелограмм отличается от прямоугольника, ромба и квадрата
</a:t>
            </a:r>
            <a:endParaRPr lang="en-US" sz="2181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 общем виде имеет две пары параллельных сторон, но его углы могут быть разными, а длины соседних сторон — не совпадать. Это самый общий случай среди таких фигур.
</a:t>
            </a:r>
            <a:endParaRPr lang="en-US" sz="161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сохраняет все признаки параллелограмма, но дополнительно имеет четыре прямых угла. При этом соседние стороны могут отличаться по длине, поэтому он не обязан быть квадратом.
</a:t>
            </a:r>
            <a:endParaRPr lang="en-US" sz="1584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тоже является параллелограммом, однако у него все стороны равны. Его углы не обязаны быть прямыми: они могут быть острыми и тупыми, если фигура не квадрат.
</a:t>
            </a:r>
            <a:endParaRPr lang="en-US" sz="171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свойства прямоугольника и ромба сразу: у него все стороны равны и все углы прямые. Поэтому квадрат — самый строгий и удобный частный случай параллелограмма.
</a:t>
            </a:r>
            <a:endParaRPr lang="en-US" sz="15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используют в задачах на параллелограмм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находить основные характеристики параллелограмма по заданным сторонам и 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периметра нужны две соседние стороны, а для площади — основание и высота. Наклонная сторона не заменяет высоту при вычислении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5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параллелограмма по двум сторонам
</a:t>
            </a:r>
            <a:endParaRPr lang="en-US" sz="27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на основе школьных правил черчения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094" y="4186700"/>
            <a:ext cx="2514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73206" y="4186700"/>
            <a:ext cx="3771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параллелограмма и её значение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образует прямой угол с выбранным основанием или его продолжением. Именно поэтому она показывает не длину стороны, а кратчайшее расстояние между параллельными линиями.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endParaRPr lang="en-US" sz="1547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наклона фигуры высота может лежать внутри параллелограмма или выходить за его пределы. Это не меняет её смысл: она остаётся перпендикуляром к основанию.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внутри фигуры
</a:t>
            </a:r>
            <a:endParaRPr lang="en-US" sz="150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площадь зависит только от высоты. Чем больше высота, тем больше площадь, поэтому в задачах важно не путать её с наклонной стороной фигуры.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изменении высоты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основание остаётся одинаковым, поэтому сравнение показывает только влияние высоты на площадь параллелограмма.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основании площадь растёт пропорционально высоте: увеличение высоты в полтора раза даёт такой же рост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a·h, a = 8 см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клетчатой бумаге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определять длины сторон по клеткам и быстро проверять, равны ли противоположные стороны. Это помогает решать задачи без лишних измерений линейкой.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сетке легко увидеть, какие стороны идут в одном направлении. Если две пары противоположных сторон параллельны, фигуру можно уверенно распознать как параллелограмм.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выбранному основанию можно провести перпендикуляр и получить высоту. На клетчатой бумаге это особенно наглядно, потому что угол 90° видно по клеткам.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Отмеченные вершины и диагонали помогают проверить расположение фигуры на плоскости. Так проще находить середину диагонали, сравнивать части и делать аккуратные чертежи.
</a:t>
            </a:r>
            <a:endParaRPr lang="en-US" sz="17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параллелограмма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сторону и 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 — это граница фигуры, а высота — перпендикулярное расстояние до противоположной стороны. Если считать их одинаковыми, площадь параллелограмма будет найдена неверно.
</a:t>
            </a:r>
            <a:endParaRPr lang="en-US" sz="1331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диагонали равными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обычного параллелограмма диагонали не обязаны быть одинаковыми. Равенство диагоналей появляется только у отдельных частных случаев, например у прямоугольника и квадрата.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дополнительные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параллелограмма всегда дают 180°. Если этот факт не использовать, легко ошибиться при вычислениях и при нахождении неизвестного угла.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фигуру параллелограммом, нужно проверить признаки: две пары параллельных сторон, равенство противоположных сторон или сочетание равенства и параллельности одной пары.
</a:t>
            </a:r>
            <a:endParaRPr lang="en-US" sz="1325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различают частные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 квадрат входят в семейство параллелограммов, но у каждого есть свои дополнительные свойства. Если их смешивать, легко перепутать признаки фигур.
</a:t>
            </a:r>
            <a:endParaRPr lang="en-US" sz="14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у параллелограмма
</a:t>
            </a:r>
            <a:endParaRPr lang="en-US" sz="27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свойств работают вместе и делают фигуру удобной для распознавания, доказательств и вычислений в геометрических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узнаётся не по одному признаку, а по набору устойчивых свойств, которые взаимно подтверждают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помогают выполнять аккуратные чертежи, строить фигуры по заданным данным и проверять правильность построения без лишних вычислений.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нужна для доказательства свойств фигур и вычисления периметра, площади и высоты. На её основе решают многие школьные геометрические задачи.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встречается в плитке, панелях, механизмах и наклонных деталях. Поэтому умение узнавать его форму помогает понимать окружающие конструкции.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следующего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параллелограмма развивает представления о параллельности, равенстве отрезков и углах. Эти знания пригодятся при дальнейшем знакомстве с четырёхугольниками.
</a:t>
            </a:r>
            <a:endParaRPr lang="en-US" sz="12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фигура, которая объединяет многие важные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помогает увидеть связь между параллельностью, углами, диагоналями и площадью. Его свойства и признаки делают геометрию понятной, а задачи — решаемыми и наглядными.
</a:t>
            </a:r>
            <a:endParaRPr lang="en-US" sz="37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2026-05-29T03:50:16Z</dcterms:created>
  <dcterms:modified xsi:type="dcterms:W3CDTF">2026-05-29T03:50:16Z</dcterms:modified>
</cp:coreProperties>
</file>