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глазами географа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Увидим Землю, карту, природу и людей как одну 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Земле вместе с географом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 помогает увидеть, где находятся моря, горы, реки, страны и города. Он сравнивает разные места, замечает их особенности и объясняет, как природа и жизнь людей связаны между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7118" y="1553825"/>
            <a:ext cx="2262914" cy="190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карта: две модели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маленькая Земля в руках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похож на настоящую планету, потому что он круглый. На нём видно, как расположены материки и океаны. Его удобно крутить и рассматривать со всех сторон, будто ты держишь Землю на ладони.
</a:t>
            </a:r>
            <a:endParaRPr lang="en-US" sz="958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быстро найти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Землю на плоском листе, поэтому ею удобно пользоваться каждый день. На ней легко искать города, реки и страны, а ещё понимать, сколько осталось до цели. Такой помощник не капризничает и всегда под рукой.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— язык географии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и карте есть названия, масштаб и особые значки. Они помогают понять, где находятся дороги, леса, горы и моря. Если научиться читать эти знаки, карта станет очень понятной и даже немного волшебной.
</a:t>
            </a:r>
            <a:endParaRPr lang="en-US" sz="9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и ориентирование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 восток помогают понять, куда двигаться. Эти направления нужны не только путешественникам, но и тем, кто идёт в школу, на прогулку или ищет нужный дом.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главными сторонами света есть ещё четыре промежуточных направления. Они позволяют уточнить путь точнее: например, сказать, что нужное место находится на северо-востоке или юго-западе.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стороны света даже тогда, когда вокруг нет заметных ориентиров. Ещё помогает солнце: утром оно на востоке, а вечером — на западе.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дома, реки и высокие здания тоже могут подсказывать дорогу. Но если не смотреть внимательно, легко свернуть не туда и устроить маленькое географическое приключение.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6600" y="1245950"/>
            <a:ext cx="3305100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поверхность нашей планеты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большие участки суши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шесть материков, и каждый из них очень большой. На них находятся страны, горы, пустыни, леса и города, где живут люди.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огромные водные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Океанов пять, и они соединяют разные части планеты. Их воды покрывают большую часть Земли и как будто обнимают материки со всех сторон.
</a:t>
            </a:r>
            <a:endParaRPr lang="en-US" sz="11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8849 м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 высоте горы Эверест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вершина показывает, насколько высокими могут быть горы. Для сравнения, равнины кажутся совсем ровными и удобными для жизни людей.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высота Эвереста, самой высокой горы Земли.
</a:t>
            </a:r>
            <a:endParaRPr lang="en-US" sz="31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Реки постоянно движутся: они текут от истока к устью и меняют ландшафт по дороге. Их берега часто становятся местом жизни людей, растений 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Озёра обычно лежат на одном месте, а моря связаны с океанами. Ледники хранят замёрзшую воду, как огромный природный холодильник.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погода и климат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обеду небо иногда затягивают облака, а потом начинается дождь. Сегодняшняя погода не обязана быть похожей на вчерашнюю.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наблюдать одно место долго, можно понять его климат. Это обычная погода местности за много лет, а не за один день.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разный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климат влияют солнце, близость к морю, высота гор и ветры. Поэтому где-то жарко почти круглый год, а где-то зима очень долгая.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может светить солнце и дуть лёгкий ветер. Погода меняется быстро, поэтому за окном лучше смотреть не один раз, а хотя бы два.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 изучает место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сведения, сравнение и вывод помогают понять связь природы и жизни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и почему это важно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живёт много людей, потому что там есть работа, школы, больницы и удобный транспорт. Такие места похожи на пчелиный улей, только с домами и дорогами.
</a:t>
            </a:r>
            <a:endParaRPr lang="en-US" sz="1278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Посёлки и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посёлках и деревнях людей обычно меньше, чем в городах. Зато рядом часто есть природа, простор и тишина, которую не всегда найдёшь среди шумных улиц.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нередко вырастают там, где есть дороги, реки и удобные пути сообщения. Тогда людям проще перевозить товары, ездить на работу и встречаться друг с другом.
</a:t>
            </a:r>
            <a:endParaRPr lang="en-US" sz="132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географа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 изучает, почему одни места быстро растут, а другие остаются небольшими. Он смотрит, как природа, транспорт и жизнь людей влияют друг на друга.
</a:t>
            </a:r>
            <a:endParaRPr lang="en-US" sz="13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430" y="2484427"/>
            <a:ext cx="2755780" cy="2320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географу помогают разные специалисты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рисует мир на бумаге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 внимательно переносит на карту реки, дороги, города и границы. Потом по этим знакам даже школьник может найти нужное место без долгих поисков. Иногда карта похожа на пазл, который собрали очень аккуратно.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подсказывает маршрут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Метеолог следит за облаками, ветром, температурой и осадками. Его наблюдения помогают понять, когда лучше отправляться в путь, брать ли зонтик и не ждать ли сильного снегопада. Для географа это важные подсказки.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 защитой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замечает, где природе нужна помощь: в лесу, у реки или рядом с городом. Он подсказывает, как беречь воду, деревья и животных. Такая работа делает мир чище и безопаснее для всех.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много деревьев, а животным легко прятаться и находить пищу. Здесь климат обычно мягче, чем в холодных местах, и жизнь кипит почти круглый год.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похожи на широкие зелёные или золотистые поля. Деревьев здесь меньше, зато травы много, поэтому в таких местах часто пасутся разные животные.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удивляют сухим воздухом и редкими дождями. Днём там может быть очень жарко, а растения и животные умеют экономить воду почти как настоящие мастера.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тропики очень непохожи друг на друга. В тундре лето короткое, а в тропиках жарко и влажно, поэтому природа там тоже совсем разная.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благодаря природе: ему нужны чистая вода, воздух, леса и плодородная земля. Но если мусорить, вырубать леса и загрязнять реки, природа быстро слабеет.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Земле может каждый. Достаточно экономить воду, сортировать отходы, не ломать ветки и сажать деревья. Маленькие полезные поступки складываются в большую заботу о мире.
</a:t>
            </a:r>
            <a:endParaRPr lang="en-US" sz="11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хозяйство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руда и соль добываются из недр Земли. Эти богатства помогают получать тепло, электричество, металл и разные нужные материалы для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полезные ископаемые, часто появляются заводы, шахты и новые дороги. Так природные богатства влияют на развитие городов и работу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Географу важно понимать не только, где лежат эти ресурсы, но и как их добыча отражается на природе. Ведь после неё нужно особенно беречь землю и 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0157" y="1334275"/>
            <a:ext cx="3797136" cy="332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открытия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выходили в море, когда карты были ещё очень неточными. Им приходилось полагаться на смелость, звёзды и удачу. Благодаря таким людям мир на карте становился всё шире.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Колумб, Магеллан и Кук показали, что Земля огромна, а путь к дальним странам может занимать месяцы и даже годы. Их путешествия изменили представление людей о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современные карты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рисовать земли, моря и дороги от руки, чтобы не потеряться и помнить важные места.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становились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измерений на картах появлялось всё больше подробностей: границы, реки, города и расстояния.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 помогли увидеть Землю целиком, а также облака, леса, реки и пожары.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карты открываются на телефоне и компьютере, быстро показывают путь и помогают следить за изменениями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193" y="2319856"/>
            <a:ext cx="4525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на карте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о чём карта: это может быть страна, город, природная зона или весь мир. Так легче понять, какие объекты искать и где именно они расположены.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легенде объясняются условные знаки. Она подсказывает, где изображены реки, дороги, леса, границы и другие объекты, чтобы карта не превратилась в загадку без ответа.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уменьшена реальная местность на бумаге или экране. Он помогает понять расстояние между городами и не обмануться, если путь кажется совсем коротким.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сторон света на карте легко заблудиться, даже если она нарисована очень красиво. Север, юг, запад и восток помогают правильно выбрать направление и двигаться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743" y="1553825"/>
            <a:ext cx="2262914" cy="190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рядом с нами каждый день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новый район
</a:t>
            </a:r>
            <a:pPr algn="ctr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впервые едет в другой конец города и смотрит на карту в телефоне. Он находит остановку, выбирает нужный автобус и спокойно добирается до места. География помогает ему не перепутать поворот и не оказаться у чужой булочной.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на прогулку
</a:t>
            </a:r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девочка слушает прогноз погоды и решает, брать ли куртку или лёгкую шапку. Потом она вспоминает про ветер и дождь, которые обещали на вечер. Географические знания помогают ей собрать рюкзак без лишних вещей.
</a:t>
            </a:r>
            <a:endParaRPr lang="en-US" sz="96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 погоде и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смотрит новости о сильном ветре и паводке. Они понимают, почему важно беречь реки, не сжигать мусор и следить за предупреждениями. География делает такие сообщения понятнее и полезнее.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наши действия влияют на Землю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проблемы, связанные с природой, могут быть уменьшены с помощью простых и полезных действий людей.
</a:t>
            </a:r>
            <a:endParaRPr lang="en-US" sz="10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увидеть, как всё на Земле связано между собой. Чем лучше мы понимаем природу и людей, тем легче беречь планету и жить на ней дружно.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2026-05-21T09:41:09Z</dcterms:created>
  <dcterms:modified xsi:type="dcterms:W3CDTF">2026-05-21T09:41:09Z</dcterms:modified>
</cp:coreProperties>
</file>