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альбом: мятежная юность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подростков рассказывают о взрослении, споре с нормой и поиске себя.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 соединяет биографию и литературу: в нём видны возраст, характер, конфликт поколений и первые жесты самостоятельности.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в литературе и памяти семьи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 литературе обычно проходит через проверку собственных границ: он сравнивает себя со взрослыми, сомневается в готовых правилах и ищет личную позицию.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как возраст внутреннего конфликта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отделиться от семьи проявляется не только в поступках, но и в словах, выборе друзей, одежде и подчеркнутом праве на несогласие.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юность часто становится временем острого самоопределения, когда внешнее поведение отражает сложную внутреннюю борьбу.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мятежности говорят детали, которые видны сразу: необычная прическа, демонстративная поза, свободный или намеренно вызывающий стиль одежды, отдельность от семейной группы.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семейном альбоме передает протест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снимки, где подросток оказывается в строгом домашнем интерьере: такой контраст делает его независимость и скрытое напряжение почти осязаемыми.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8371"/>
            <a:ext cx="4037700" cy="19179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визуальных деталей и их смысла помогает увидеть, как фотография хранит не только внешний облик, но и семейную оценку подростка.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 показывает не только изменения внешности, но и становление характера через повторяющиеся знаки поведения и самопредъявления.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семейным фотографиям и их устным/письменным комментариям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мятежной юности в семейном альбоме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 чаще всего сохраняются самые заметные способы самовыражения: внешний вид, окружение и невербальные сигналы.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нередко выражается не прямым конфликтом, а выбором образа, компании и способа держаться перед камерой.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признаков для анализа семейного фотоархива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подросткового протеста в визуальной памяти семьи
</a:t>
            </a:r>
            <a:endParaRPr lang="en-US" sz="23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семейной истории напряжение возникает там, где сталкиваются разные представления о порядке: старшие ценят устойчивость и дисциплину, младшие — свободу и право на эксперимент.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как основа семейного сюжета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к фотографиям, семейные рассказы и шутливые прозвища часто сохраняют следы такого спора точнее, чем официальные биографические сведения.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конфликт помогает раскрыть героя: через сопротивление норме видны его убеждения, темперамент и готовность отвечать за собственный выбор.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альбом превращает бунт в свидетельство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одного снимка к семейному и культурному выводу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стилей и ослабление прежних норм создают более открытый разрыв с семейными ожиданиями и привычными образцами поведения.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Рок-культура, новые формы свободы и стремление к независимой самопрезентации делают образ юности более дерзким и заметным в кадре.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мода, неформальные компании и подчеркнутая индивидуальность усиливают различие подростка со старшими и делают протест более узнаваемым.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 визуальный код юности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Сервант, ковры, строгая мебель и аккуратно оформленная комната задают фон, который подчёркивает упорядоченность семейного мира и привычный контроль взрослых.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интерьер как контраст юношеской независимости
</a:t>
            </a:r>
            <a:endParaRPr lang="en-US" sz="234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таком фоне подросток выглядит свободно и вызывающе, контраст становится особенно сильным: интерьер начинает говорить о стабильности, а образ — о внутреннем напряжении.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250" y="1124025"/>
            <a:ext cx="489600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одном архиве меняются визуальные признаки старших и младших поколений и что эти различия говорят о семейных ценностях.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отражает не только моду, но и сдвиг от коллективной дисциплины к личной автономии.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семейных фотографий разных поколений в архиве одной семьи.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поколений в одном семейном архиве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неформальных снимков обычно сопровождается большим числом кадров, где подросток сам выбирает окружение, позу и способ выглядеть перед камерой.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современности, тем заметнее переход от контроля семьи к самостоятельной самопрезентации юности.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сравнения поколений в семейных альбомах; шкала по десятилетиям.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подростка в семейном альбоме
</a:t>
            </a:r>
            <a:endParaRPr lang="en-US" sz="268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подписи на полях часто передают не нейтральный факт, а семейное отношение: они сохраняют интонацию, с которой взрослые вспоминали подростка.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Подписи, пометки и семейные оценки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 вроде «упрямый» или «не любил правила» превращают фотографию в свидетельство характера, а не только внешнего события.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пометки помогают увидеть, какие черты в семье считались проблемными, а какие — почти естественными проявлениями взросления и независимости.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причине альбом читается как частная история отношений: в нем фиксируются не только даты, но и эмоциональная память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кино и субкультуры как язык несогласия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Кассеты, пластинки и любимые исполнители показывают, к какой среде тянется подросток и какие ценности он находит близкими.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Афиши и кадры из фильмов связывают героя с современными образами свободы, моды и поведения, которые он выбирает для себя.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или другие музыкальные предметы в кадре обозначают не просто увлечение, а желание быть увиденным как самостоятельная личность.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Значки, вырезки и эмблемы групп превращают внешность в знак принадлежности к молодежному кругу и несогласия с семейной нормой.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досуга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Билеты, программы и записи с концертов помогают понять, где подросток проводил время и с кем строил свой мир общения.
</a:t>
            </a:r>
            <a:endParaRPr lang="en-US" sz="14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семейного конфликта к личной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спор о нормах и внешнем виде постепенно приводит к новому балансу между поколениями.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дневниковые записи и школьные записки уточняют, в каком именно контексте сделан снимок: они помогают понять дату, место и круг интересов подростка.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документы мятежной юности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Билеты, вырезки и пометки на обороте соединяют фотографию с повседневной жизнью эпохи, поэтому альбом начинает читаться как собрание личных и исторических свидетельств.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спокойный кадр может выглядеть напряженным, если подросток сознательно отделяет себя от семейной среды через композицию и взгляд.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 одежда чаще всего быстрее всего считываются как признаки самостоятельности, а остальные детали усиливают этот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визуальных признаков семейных фотографий подростков; шкала условная.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маркеры на фотографиях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Юношеский протест помогает подростку обозначить собственные границы и понять, что он готов принимать, а что считает навязанным извне.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мятежность не сводится к отрицанию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 семьей часто становится не разрушением отношений, а первым опытом осознанного выбора, в котором формируется личная ответственность.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семейный альбом показывает не только конфликт, но и взросление: за внешним несогласием постепенно вырастает самостоятельный характер.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кадр в семейном архиве дает несколько уровней чтения: от внешних признаков до скрытого отношения семьи к подростку.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фотография может рассказать и о быте, и о ценностях, и о семейной памяти, если читать ее внимательно.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визуальных и текстовых элементов семейной фотографии.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извлечь из одного снимка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альбом: юность как свидетельство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 показывает, как личная юность становится языком поколения: через позы, подписи и детали одежды видны конфликт, поиск свободы и взросление.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2026-05-20T02:08:52Z</dcterms:created>
  <dcterms:modified xsi:type="dcterms:W3CDTF">2026-05-20T02:08:52Z</dcterms:modified>
</cp:coreProperties>
</file>