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Фалеса. Теорема о пропорциональных отрезках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помогают связать отрезки с одинаковым отношением длин.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— базовый факт школьной геометрии 8 класса, связанный с пропорциями и подобием. Благодаря ей можно находить неизвестные длины по уже известным, не измеряя их напрямую. Идея пропорциональности развивалась в античной геометрии; имя Фалеса из Милета связывают с VI веком до н. э.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теорема важна в геометрии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несколько параллельных прямых пересекают две секущие, то на секущих они отсекают пропорциональные отрезки. Это означает, что «кусочки» меняются одинаково в каждом промежутке между параллелями.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на первой секущей отрезки равны a, b, c, а на второй — a1, b1, c1. Тогда выполняются соотношения a:b = a1:b1 и b:c = b1:c1, то есть соответствующие пары дают равные отношения.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 теоремы — параллельность всех прямых, которые «разрезают» секущие. Если хоть одна из них перестанет быть параллельной, равенство отношений, как правило, нарушится.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Фалеса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изображено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две секущие пересекаются тремя параллельными прямыми. Отрезки на первой и второй секущей выделены одинаковыми цветами, чтобы было видно соответствие между «соседними» промежутками.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отрезки становятся пропорциональными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параллельные прямые задают одно и то же разбиение между секущими, отношение длин для каждой пары соответствующих отрезков сохраняется. Именно это и фиксируется равенством пропорций.
</a:t>
            </a:r>
            <a:endParaRPr lang="en-US" sz="1522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 двумя секущими и параллельными прямыми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 с рисунком и пропорцией в задачах 8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применяется теорема Фалеса в решении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делится на две равные части, поэтому построение получается точным без измерений.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связь теоремы Фалеса с построениями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через середину одной стороны треугольника провести прямую, параллельную второй стороне, она пересечёт третью сторону в её середине.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двух сторонах угла отложены отрезки так, что соответствующие отношения равны, то соединяющие их концы прямые оказываются параллельными. Это обратное утверждение служит проверкой.
</a:t>
            </a:r>
            <a:endParaRPr lang="en-US" sz="1369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том, что пропорция между отрезками «управляет» направлением соединяющих линий: равные отношения означают одинаковое распределение по углу.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обратную теорему обычно используют вместе с подобием треугольников: сначала находят отношения, затем делают вывод о параллельности.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второй отрезок больше первого в одно и то же число раз, поэтому отношения остаются равными при разных величинах.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сохранение «масштаба»: при изменении самих длин меняется размер, но не пропорция. Это и составляет ключевой смысл теоремы Фалеса.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 школьной теме «Пропорции и подобие»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постоянного отношения отрезков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на двух секущих соответствуют друг другу. Если выбранные пары дают одно и то же отношение, это подтверждает действие теоремы Фалеса.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соответствующих отрезков одинаковы (3:2). Следовательно, при корректном выборе соответствий выполняется пропорциональность.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«Пропорции и подобие»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соответствующих отрезков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900827"/>
            <a:ext cx="542227" cy="4337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подобием треугольников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стороне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параллельна стороне треугольника, она отсекает от вершины меньший треугольник. По рисунку видна связь между отсекаемыми частями.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Отсечённый треугольник оказывается подобным исходному: углы сохраняются, а стороны изменяются в одинаковом масштабе. Поэтому соответствующие стороны дают равные отношения.
</a:t>
            </a:r>
            <a:endParaRPr lang="en-US" sz="1629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как 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возникают параллельные прямые и секущие, отношения отрезков становятся пропорциональными. Это напрямую вытекает из теоремы Фалеса и удобно для вычислений.
</a:t>
            </a:r>
            <a:endParaRPr lang="en-US" sz="1666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связка в 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8 класса связь «параллельные прямые — подобие треугольников» встречается часто. Поэтому теорема Фалеса помогает находить неизвестные длины точнее и быстрее.
</a:t>
            </a:r>
            <a:endParaRPr lang="en-US" sz="16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из одного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отрезок и возьмите один из его концов как точку старта. Через этот конец проводят вспомогательный луч — как будто «ось», вдоль которой будет откладываться длина. Луч задаёт направление, чтобы будущие параллели точно «разрезали» исходный отрезок равномерно.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равных промежутка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вспомогательном луче циркулем откладывают три одинаковых промежутка. Точки получаются по одной сетке расстояний: первый шаг, второй шаг, третий шаг. Важно не менять радиус и не нарушать порядок отмеченных точек — так сохраняется один и тот же масштаб деления.
</a:t>
            </a:r>
            <a:endParaRPr lang="en-US" sz="96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как «линейка»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отмеченные точки проводят параллельные прямые. Эти параллели пересекают исходный отрезок, и он автоматически оказывается разделён на три равные части. Получается классическое применение теоремы Фалеса: одинаковые деления на луче дают одинаковые доли на отрезке.
</a:t>
            </a:r>
            <a:endParaRPr lang="en-US" sz="963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отрезка на три равные части: идеи для построения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отношение равно 2:5, то неизвестная длина оказывается в четыре раза больше второй части первого отрезка.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«Пропорции и подобие», расчёт по теореме Фалеса (8 класс)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пересечении секущих тремя параллельными прямыми соответствующие отрезки делятся в одном и том же отношении. Тогда неизвестный отрезок находится через пропорцию без измерений линейкой.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длин важны там, где измерить напрямую сложно: например, нужно перенести размеры с рисунка на реальный объект с помощью масштаба.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чаще всего теорема Фалеса проявляется в учебных задачах и в практических построениях с масштабом, где важнее соотношение, а не абсолютные сантиметры.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школьной программе и типам задач (данные носят учебную ориентировочную оценку)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 пропорциональность в геометрии и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соответствующие отрезки: сравнивают «не те пары», которые лежат на разных местах разбиения. В результате отношение теряет смысл, и пропорция начинает описывать не ту закономерность на рисунке.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ключевое условие — параллельность. Если хотя бы одна из линий отклонена, равные отношения обычно не сохраняются, и найденная длина оказывается случайной, а не вычисленной по правилу.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Перепутывают порядок чисел в пропорции и смешивают понятия «длина» и «отношение». Например, вместо a:b = a1:b1 используют b:a или подставляют сумму там, где требуется произведение отношения.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отрезки с разных секущих без проверки соответствия. Даже при равных отношениях надо убедиться, что концы отрезков «смотрят» друг на друга по рисунку как именно соответствующие, а не любые.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применении теоремы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 с рисунком и пропорцией (8 класс)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теорему Фалеса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античной геометрии постепенно сформировалась идея связывать рисунок и число через отношения длин. Пропорциональность стала инструментом рассуждений и построений на плоскости.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как связующее звено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связала параллельные линии, секущие и равные отношения отрезков. Благодаря этому геометрия научилась находить неизвестные длины вычислением, а не измерением.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8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рисунка, пропорции и подобия закрепляется в школьной программе. Поэтому теорема остаётся базовой: она помогает решать задачи на построение и на треугольники.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 теоремы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5695" y="2728778"/>
            <a:ext cx="4472611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формулировки, которые чаще всего нужны в задачах на параллельные прямые, подобие и построения с равными делениями.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работает одна мысль: параллельность превращает геометрию в задачу про пропорции, а пропорции — в способ вычислений.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8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 главным отношениям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1: даны два отрезка 4 см и 10 см. Найдите неизвестный отрезок по пропорции, если соответствующее отношение задаётся теоремой Фалеса. Запишите равенство отношений и аккуратно вычислите искомое.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2: по рисунку проверьте, можно ли считать прямые параллельными. Сопоставьте соответствующие отрезки на секущих, посчитайте отношения и сравните их: равенство — признак нужной параллельности.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3: разделите отрезок на три равные части с помощью вспомогательного луча и параллельных прямых. Отметьте три равных промежутка на луче и проведите параллели так, чтобы они «перенесли» деление на отрезок.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задачи для закрепления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при увеличении одного соответствующего отрезка в 2 раза второй тоже увеличивается пропорционально. Так проявляется сохранение одного и того же отношения.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прямой формы показывает: закономерность не «случайная», а устойчиво связывает длины. Теорема описывает связь, а не отдельные числа.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идее постоянной пропорциональности (схема для наглядности, без единого измеримого набора данных)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 как главный смысл теоремы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Фалеса: при параллельных прямых соответствующие отрезки на секущих оказываются пропорциональными. Она помогает делить отрезки, находить неизвестные длины и проверять параллельность через одинаковые отношения.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2026-05-13T08:52:25Z</dcterms:created>
  <dcterms:modified xsi:type="dcterms:W3CDTF">2026-05-13T08:52:25Z</dcterms:modified>
</cp:coreProperties>
</file>