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воды в жидком состоянии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умеет удивлять: течь, растворять и менять форму.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 нами дома и в природе: в реке, в кране, в чайнике и даже в капле на листе. Она нужна всем живым существам каждый день, поэтому важно знать её свойства.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воду каждый день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нет собственной формы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остаётся тем же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вода выглядит по-разному в разных ёмкостях, её количество не меняется. Это значит, что у воды есть объём, но нет твёрдой постоянной формы.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Принимает форму сосуда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налить воду в стакан, миску или бутылку, она сразу повторит их форму. Сама по себе вода не имеет «своего» контура, как кубик или камень.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Видна в луже и в капле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растечься по земле лужей или собраться в маленькую круглую каплю. Поэтому она всегда выглядит иначе, но остаётся той же самой жидкостью.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течет и умеет двигаться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склоне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поверхность наклонная, вода разгоняется сильнее. На ровном месте она движется спокойнее, а на горке превращается в быстрый ручеёк.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Течёт вниз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движется вниз под действием силы тяжести. Поэтому после дождя она сбегает по дорожкам, а не висит в воздухе, как волшебная невидимка.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Струйка из крана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кран открыт, вода выходит тонкой струёй и легко меняет направление. Это происходит потому, что жидкость может свободно перетекать из одного места в другое.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светлая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почти бесцветная и прозрачная. Сквозь неё можно увидеть предметы, если вода не слишком глубокая и в ней нет лишних частиц.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Мутная от примесей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воду попадают песок, глина или краска, она становится мутной. Тогда через неё уже труднее смотреть, потому что частицы мешают проходить свету.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глубокой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море, озере или большой реке вода может казаться голубой или зеленоватой. Это не значит, что она изменилась полностью, просто свет в ней отражается особым образом.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вода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чистой воды нет запаха и яркого вкуса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запаха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не пахнет. Если у воды появляется запах, значит, в ней есть другие вещества или она уже не совсем чистая.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 вкуса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вода почти не имеет вкуса. Но если добавить соль, сахар или лимонный сок, вкус сразу меняется, и это легко заметить.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смешивается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быстро соединяется с многими веществами. Поэтому она помогает нам растворять напитки, супы и разные смеси — прямо как маленький помощник на кухне.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многие вещества
</a:t>
            </a:r>
            <a:endParaRPr lang="en-US" sz="2751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растворитель
</a:t>
            </a:r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могут исчезать соль, сахар и некоторые порошки. Поэтому её называют хорошим растворителем: она умеет помогать веществам смешиваться очень аккуратно.
</a:t>
            </a:r>
            <a:endParaRPr lang="en-US" sz="1366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растворяется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вещество дружит с водой. Масло не растворяется, а собирается отдельными капельками, которые плавают сверху и не хотят смешиваться.
</a:t>
            </a:r>
            <a:endParaRPr lang="en-US" sz="1379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 получается разным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воду добавить разные вещества, она меняет свои свойства. Один раствор будет сладким, другой солёным, а третий — совсем не похожим на воду.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растворению вода переносит вещества в природе и помогает людям готовить, убирать и мыть. Без этого её полезные способности были бы намного скромнее.
</a:t>
            </a:r>
            <a:endParaRPr lang="en-US" sz="13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2993" y="3085166"/>
            <a:ext cx="161998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468141"/>
            <a:ext cx="23563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воде держать форму капли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плёнка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воды есть особое натяжение. Из-за него поверхность словно слегка натянутая плёнка, и вода старается собираться вместе, а не расползаться куда попало.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капля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капли воды часто получаются почти круглыми. Так вода занимает место очень экономно и держится вместе, будто ей нравится быть в аккуратной форме.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на воде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маленькие насекомые могут стоять на поверхности воды и не тонуть сразу. Это возможно благодаря прочной поверхности, которая держит их, как маленький невидимый мостик.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меняет свое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переходит из твёрдого состояния в жидкое и обратно при нагревании или охлаждении.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помогает воде менять состояние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Замерзание при 0 °C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охлаждается до 0 °C, она начинает превращаться в лёд. При этом её частицы движутся медленнее и плотнее собираются вместе.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Кипение при 100 °C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100 °C вода кипит при обычном давлении и превращается в пар. Тогда из кастрюли поднимаются пузырьки и лёгкий горячий туман.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остаётся жидкой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обычной комнатной температуре вода остаётся жидкой. Именно поэтому мы можем наливать её в стакан, умываться и пить без всяких сюрпризов.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4,6×10⁻¹⁰ 1/Па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сжимаемости воды очень мал.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вода почти не уменьшается в объеме, даже если на нее сильно нажимать.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сжимаемости воды при комнатной температуре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предметы плавают, а другие тонут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тоже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и полый предмет держится на поверхности лучше, чем такой же по массе, но компактный. Форма помогает воде как будто «поддерживать» предмет снизу.
</a:t>
            </a:r>
            <a:endParaRPr lang="en-US" sz="1591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важнее веса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Тяжелый предмет может плавать, если он достаточно объемный и его средняя плотность меньше плотности воды. Именно поэтому не все большие вещи идут ко дну сразу.
</a:t>
            </a:r>
            <a:endParaRPr lang="en-US" sz="1591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 металлическая монета обычно тонут, потому что их плотность выше плотности воды. Вода не может удержать их на поверхности, и они опускаются на дно.
</a:t>
            </a:r>
            <a:endParaRPr lang="en-US" sz="1591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пробка, пустая коробочка или лодка содержат воздух. Он делает предмет легче для воды, поэтому такие вещи часто плавают, хотя сами по себе не очень легкие.
</a:t>
            </a:r>
            <a:endParaRPr lang="en-US" sz="15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запас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долго накапливать тепло и не отдавать его сразу. Поэтому ее температура меняется медленнее, чем у воздуха или песка.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смягчает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больших водоемов летняя жара и зимний холод ощущаются не так резко. Вода работает как природный «термос» и выравнивает погоду вокруг.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медленному нагреванию и остыванию вода помогает растениям, животным и людям жить в более стабильных условиях. Это особенно заметно у рек, озер и морей.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медленно нагревается и медленно остывает
</a:t>
            </a:r>
            <a:endParaRPr lang="en-US" sz="27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облаках крошечные капли сливаются в более крупные. Когда они становятся тяжелыми, падают на землю дождем, а на листьях и крышах остаются блестящие капли.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собирается в маленькую круглую каплю. Ее удерживает поверхностное натяжение, поэтому капля старается сохранить компактную форму.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Струйка и брызги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капли соединяются или на них действует сила, вода растягивается в струйку, а затем распадается на брызги. Так вода ведет себя в фонтане и из-под крана.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Капли, брызги и дождь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грязная вода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гости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могут жить микробы, которых нельзя увидеть без специальных приборов. Поэтому пить воду прямо из сомнительного источника опасно.
</a:t>
            </a:r>
            <a:endParaRPr lang="en-US" sz="1282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попадает в воду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природной воде нередко бывают песок, ил, частицы листьев и другие примеси. Из-за них вода становится мутной и уже не выглядит прозрачной.
</a:t>
            </a:r>
            <a:endParaRPr lang="en-US" sz="1269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дать воде постоять, тяжелые частицы опускаются на дно. Тогда верхний слой становится чуть чище, и его легче аккуратно слить.
</a:t>
            </a:r>
            <a:endParaRPr lang="en-US" sz="1267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 и кипячение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задерживают многие мелкие частицы, а кипячение помогает сделать воду безопаснее. Эти способы часто используют дома и в походе.
</a:t>
            </a:r>
            <a:endParaRPr lang="en-US" sz="13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организмам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пьют воду, чтобы жить, расти и сохранять силы. Без нее им трудно двигаться, добывать пищу и переносить жару.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телу работать каждый день: с ее помощью переносятся нужные вещества, поддерживается температура и происходит множество важных процессов внутри организма.
</a:t>
            </a:r>
            <a:endParaRPr lang="en-US" sz="1538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не обойтись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живому организму не хватает воды, он быстро слабеет. Поэтому вода нужна всем: людям, животным и растениям, каждый день и без исключений.
</a:t>
            </a:r>
            <a:endParaRPr lang="en-US" sz="1563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воду из почвы через корни. Она помогает им расти, расправлять листья и переносить вещества по стеблю.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проверить свойства воды дома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наблюдения дома показывают, как вода принимает форму, растворяет вещества и смешивается с другими жидкостями.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43" y="2191591"/>
            <a:ext cx="281731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627" y="2202918"/>
            <a:ext cx="291463" cy="2590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6977" y="2202918"/>
            <a:ext cx="291463" cy="25907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нужно беречь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Закрывать кран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кран во время чистки зубов и намыливания рук, можно не тратить воду впустую. Маленькая привычка каждый день помогает сберечь много чистой воды.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воду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мытье рук, посуды и овощей помогает расходовать только столько воды, сколько действительно нужно. Чем внимательнее мы обращаемся с водой, тем меньше потерь.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реки и ручьи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бросать мусор в водоемы и загрязнять берега. Чистая река нужна не только людям, но и рыбам, птицам, растениям и всем обитателям природы.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жидкой воды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93138" y="1189325"/>
            <a:ext cx="1852619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Течет легко
</a:t>
            </a:r>
            <a:pPr algn="l" indent="0" marL="0">
              <a:lnSpc>
                <a:spcPct val="100000"/>
              </a:lnSpc>
              <a:buNone/>
            </a:pPr>
            <a:r>
              <a:rPr lang="en-US" sz="4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быстро перемещается и может струиться, капать и разливаться. Именно поэтому она заполняет любые углубления и меняет положение при каждом движении.
</a:t>
            </a:r>
            <a:endParaRPr lang="en-US" sz="965" dirty="0"/>
          </a:p>
        </p:txBody>
      </p:sp>
      <p:sp>
        <p:nvSpPr>
          <p:cNvPr id="12" name="Text 3"/>
          <p:cNvSpPr txBox="1"/>
          <p:nvPr/>
        </p:nvSpPr>
        <p:spPr>
          <a:xfrm>
            <a:off x="593138" y="2381896"/>
            <a:ext cx="1852619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Принимает форму сосуда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нет собственной формы, зато есть объем. Она становится такой, как стакан, миска, бутылка или лужа, в которой находится.
</a:t>
            </a:r>
            <a:endParaRPr lang="en-US" sz="1136" dirty="0"/>
          </a:p>
        </p:txBody>
      </p:sp>
      <p:sp>
        <p:nvSpPr>
          <p:cNvPr id="13" name="Text 4"/>
          <p:cNvSpPr txBox="1"/>
          <p:nvPr/>
        </p:nvSpPr>
        <p:spPr>
          <a:xfrm>
            <a:off x="593138" y="3574474"/>
            <a:ext cx="1852619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 и почти без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4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выглядит прозрачной и почти не имеет цвета. Если в ней есть песок, глина или краска, она становится мутной и заметной.
</a:t>
            </a:r>
            <a:endParaRPr lang="en-US" sz="1012" dirty="0"/>
          </a:p>
        </p:txBody>
      </p:sp>
      <p:sp>
        <p:nvSpPr>
          <p:cNvPr id="14" name="Text 5"/>
          <p:cNvSpPr txBox="1"/>
          <p:nvPr/>
        </p:nvSpPr>
        <p:spPr>
          <a:xfrm>
            <a:off x="2924600" y="1189325"/>
            <a:ext cx="1852619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Растворяет многие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хорошо смешивается с солью, сахаром и некоторыми порошками. Благодаря этому она помогает переносить вещества и играть важную роль в природе.
</a:t>
            </a:r>
            <a:endParaRPr lang="en-US" sz="1002" dirty="0"/>
          </a:p>
        </p:txBody>
      </p:sp>
      <p:sp>
        <p:nvSpPr>
          <p:cNvPr id="15" name="Text 6"/>
          <p:cNvSpPr txBox="1"/>
          <p:nvPr/>
        </p:nvSpPr>
        <p:spPr>
          <a:xfrm>
            <a:off x="2924600" y="2381885"/>
            <a:ext cx="1852619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Собирается в капли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особого натяжения на поверхности вода любит соединяться в круглые капли. Эти капли можно увидеть на листьях, стекле и после дождя.
</a:t>
            </a:r>
            <a:endParaRPr lang="en-US" sz="113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— маленький большой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вода в жидком состоянии умеет течь, принимать форму сосуда, растворять вещества и поддерживать жизнь. Она совсем не простая, хотя встречается нам каждый день.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2026-05-26T01:44:39Z</dcterms:created>
  <dcterms:modified xsi:type="dcterms:W3CDTF">2026-05-26T01:44:39Z</dcterms:modified>
</cp:coreProperties>
</file>