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Земли: из чего он складывается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Суша, океаны и рельеф вместе создают облик нашей планеты.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Земли изучает рельеф, природные зоны и силы, которые меняют поверхность. Мы увидим, как горы, равнины, вода, лед и климат связаны между собой.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облик планеты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кажется синей
</a:t>
            </a:r>
            <a:pPr algn="ctr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высоты космоса Земля кажется шаром, где вода преобладает над сушей. Океаны занимают большую часть поверхности, поэтому планета выглядит преимущественно синей. Именно этот цвет сразу бросается в глаза на снимках из космоса.
</a:t>
            </a:r>
            <a:endParaRPr lang="en-US" sz="90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среди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острова образуют на поверхности «островки» суши среди огромных водных пространств. Они различаются размерами, очертаниями и природой. На глобусе хорошо видно, как суша распределена неравномерно.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земной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на Землю сверху помогает понять, насколько она разнообразна. Где-то видны белые ледяные области, где-то зеленые леса, а где-то коричневые горные хребты и пустыни. Все это части одного общего облика планеты.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 космоса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 на Земле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самый большой материк, где соседствуют разные климатические условия, горы, равнины и пустыни. Поэтому его природа очень разнообразна даже в пределах одной территории.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материки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Африка, Северная и Южная Америка, Антарктида и Австралия отличаются положением на планете и размерами. Из-за этого на каждом материке свои природные условия и ландшафты.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отделяют материки друг от друга, но одновременно связывают их водными путями. Они влияют на климат, переносят тепло и помогают формировать очертания берегов.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суши и водных пространств делает карту Земли сложной и выразительной. Материки и океаны вместе образуют основу внешнего вида нашей планеты.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мирового рельефа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рельефа цвета помогают сразу увидеть высоту суши и глубину океанического дна. Чем выше территория, тем чаще используются коричневые оттенки, а низины и равнины обозначаются более светлыми цветами.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способ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карта похожа на вид Земли «сбоку», только без настоящего объема. Она позволяет сравнить горные районы, плоские равнины и глубокие впадины на одном изображении.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рельефа нужна географам, путешественникам и ученым. Она помогает выбирать маршруты, понимать строение поверхности и замечать, где рельеф особенно резко меняется.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большие площади и имеют почти ровную поверхность или слабые волны. На них удобно жить и строить дороги, поэтому многие города появляются именно здесь.
</a:t>
            </a:r>
            <a:endParaRPr lang="en-US" sz="1221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поднимаются высоко над окружающей местностью и имеют крутые склоны. Они часто образуют цепи и хребты, которые становятся заметными ориентирами на карте и в природе.
</a:t>
            </a:r>
            <a:endParaRPr lang="en-US" sz="1221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области возникают там, где на поверхность выходит расплавленное вещество из глубин Земли. После извержений на поверхности появляются новые горные конусы и лавовые поля.
</a:t>
            </a:r>
            <a:endParaRPr lang="en-US" sz="12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силы, которые меняют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три главных процесса, которые создают и изменяют рельеф Земли.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в рельефе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внутренняя энергия Земли запускает изменения на поверхности.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«агенты» создают ландшафты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 только прокладывают путь через сушу, но и переносят обломки пород. В нижнем течении они накапливают песок и ил, создавая широкие поймы и дельты.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движутся очень медленно, но способны заметно менять поверхность. Они сглаживают скалы, срезают выступы и оставляют после себя длинные валы из камней и песка.
</a:t>
            </a:r>
            <a:endParaRPr lang="en-US" sz="1358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постоянно ударяют о берег, поэтому линия суши постепенно меняется. На одних участках берег отступает, а на других образуются новые отложения.
</a:t>
            </a:r>
            <a:endParaRPr lang="en-US" sz="1388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мелкие частицы на большие расстояния и откладывает их там, где скорость уменьшается. Так в пустынях появляются дюны, которые легко меняют форму.
</a:t>
            </a:r>
            <a:endParaRPr lang="en-US" sz="13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объектов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может сначала прорезать глубокую долину, а затем отложить принесенный материал в низинах. Так появляются поймы, песчаные косы и плодородные участки у русел.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льда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движется медленно, но очень мощно: он царапает скалы, переносит обломки и оставляет морены. После его таяния поверхность выглядит сглаженной и покрытой неровными валами.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берега и ветра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непрерывно разрушают берег, а ветер переносит песок на большие расстояния. Из этого материала он строит дюны, которые постоянно меняют форму и положение.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океанами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объясняет, почему Землю чаще называют «голубой планетой»: океаны занимают большую часть ее поверхности и сильнее всего заметны из космоса.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Observatory, справочные данные о поверхности Земли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помогают связать тепло и влагу с типами природных зон.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и влаги, тем гуще растительность; чем холоднее, тем беднее растительный покров и короче лето.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климатические пояса Земли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природные зоны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 облик местности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ускоряет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влажном климате породы быстрее разрушаются водой, а растения успевают укрывать поверхность. Так формируются почвы, густая растительность и более мягкие очертания рельефа.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сохраняет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вода редка, поэтому выветривание идет медленно. Здесь чаще сохраняются скалы, каменистые поверхности и пустынные ландшафты с редкой растительностью.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дробит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областях главную работу выполняют мороз и лед. Вода в трещинах замерзает, расширяется и постепенно раскалывает породы на обломки.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сверху
</a:t>
            </a:r>
            <a:pPr algn="ctr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видит огромные пространства сразу: океаны, материки, горные цепи и облачные системы. По таким изображениям легче сравнивать разные районы и замечать общие черты поверхности.
</a:t>
            </a:r>
            <a:endParaRPr lang="en-US" sz="114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со временем
</a:t>
            </a:r>
            <a:pPr algn="ctr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хорошо заметны линии берегов, русла рек и границы ледников. Если сравнить кадры за разные годы, можно увидеть, как меняются берега, снежный покров и площади лесов.
</a:t>
            </a:r>
            <a:endParaRPr lang="en-US" sz="115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район — два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космические изображения дополняют друг друга. Карта помогает понять положение объектов, а снимок показывает их реальный вид, цвет и состояние в конкретный момент.
</a:t>
            </a:r>
            <a:endParaRPr lang="en-US" sz="118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Землю из космоса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снимки: две стороны одного образа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карту рельефа. Цвета показывают высоты суши и глубины океана, поэтому сразу видно горы, равнины и океаническое дно.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спутниковый снимок. На нем различимы вода, снег, растительность и голые породы — то есть не условные знаки, а настоящий внешний вид местности.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целую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дают полный образ территории. Карта объясняет, где поверхность выше или ниже, а снимок показывает, почему она выглядит именно так.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изменения заметны сразу: одни идут веками, другие происходят за минуты. Поэтому для изучения рельефа важны и длинные наблюдения, и сравнение снимков.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 быстрые процессы одинаково важны: первые создают общий облик, вторые резко его перестраивают.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презентации, классификация географических процессов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облик Земли меняется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75082" y="3277684"/>
            <a:ext cx="296363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человека на поверхности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 и промышленные зоны занимают большие площади и изменяют природную поверхность. Почва уплотняется, а естественные участки ландшафта становятся меньше и разобщеннее.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насыпи перерезают склоны, долины и водные потоки. Из-за этого вода может течь иначе, а на открытых участках быстрее начинается размыв грунта.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разработка убирает верхние слои пород и создает искусственные углубления. После этого территория долго выглядит иначе, чем до начала работ.
</a:t>
            </a:r>
            <a:endParaRPr lang="en-US" sz="136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защиту почвы от дождя и ветра. Тогда усиливается эрозия, а склоны и берега разрушаются заметно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происхождение ландшафта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следы сил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 на форму поверхности. Если видны складчатые горы, трещины, поднятия или следы вулканизма, чаще всего главную роль сыграли внутренние силы Земли.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обратите внимание на детали: извилистую долину, осыпи, морские обрывы или песчаные накопления. Такие признаки часто создают внешние процессы — вода, лед, ветер и волны.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причины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ландшафт нередко имеет две истории сразу. Внутренние силы создают основу, а внешние постепенно придают ей привычный вид и сглаживают края.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образ Земли по частям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местность и найдите ее на карте рельефа. Определите, низкая она или высокая, ровная или пересеченная, и как это связано с ближайшими формами поверхности.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климатом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карту климатических поясов. Сравните температуру, количество осадков и возможные природные зоны, чтобы объяснить, какая растительность здесь может быть.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примером из своего региона. Это может быть река, холм, берег или поле: так становится видно, как суша, вода, воздух и живые организмы действуют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Земли — это результат постоянной работы внутренних сил, воды, ветра, льда, климата и человека. Планета меняется непрерывно, а каждый ландшафт хранит следы этих процессов.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2026-07-26T11:49:34Z</dcterms:created>
  <dcterms:modified xsi:type="dcterms:W3CDTF">2026-07-26T11:49:34Z</dcterms:modified>
</cp:coreProperties>
</file>