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эпохи, рассказанная языком симфонии.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Я. Мясковский. Шестая симфония: музыка трагедии, памяти и большого чувства
</a:t>
            </a:r>
            <a:endParaRPr lang="en-US" sz="316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Шестая симфония Мясковского создана в 1921–1923 годах, когда страна переживала тяжелые перемены и утраты. Композитор передал в музыке не только личное чувство, но и общее настроение эпохи.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Симфония, рожденная временем испытаний
</a:t>
            </a:r>
            <a:endParaRPr lang="en-US" sz="3184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Яковлевич Мясковский жил в 1881–1950 годах и создал 27 симфоний, став одним из главных русских симфонистов XX века.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музыка соединяет строгую форму, напряженную драматичность и сдержанную лирику, поэтому даже крупные произведения звучат очень цельно и убедительно.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Шестая симфония особенно ясно показывает его умение превращать личные переживания в широкую музыкальную картину, понятную слушателю без слов.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Мясковский: композитор, который думал симфониями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увидеть эпоху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визуального ряда подойдут портрет Мясковского, рукопись партитуры или фотографии Москвы 1920-х годов. Такие материалы помогают связать музыку с ее историческим фоном.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как размышление о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Шестая симфония звучит как память о людских потерях и сломанных судьбах. В ней слышится не бытовая история, а большое раздумье о трагическом времени.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симфонии: скорбь, историческая память и масштаб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056059"/>
            <a:ext cx="3962400" cy="15791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сравним главные признаки симфонии и ее необычность.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 сочинения — редкое для симфонии соединение оркестра с хором и солистами. Это придает музыке масштаб симфонической драмы.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Шестая симфония Н. Я. Мясковского, общие сведения о произведении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произведения и его особенности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Шестая симфония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движение от мрачного начала к трагическому итогу финала.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 сразу задает серьезный тон всей симфонии: медленный темп, затемненные оркестровые краски и ощущение внутреннего напряжения не отпускают слушателя.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часть: тяжелое и тревожное начало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звучит как скорбное размышление, в котором слышны тревога и ожидание перемен. Спокойные моменты здесь быстро сменяются более резкими и напряженными.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начале особенно заметны контрасты: тихие фразы словно сдерживают драму, но затем оркестр возвращает чувство тяжелого, неразрешенного вопроса.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становится более подвижной, а ритм — упругим и настойчивым. Это создает ощущение движения, которое не приносит облегчения, а только усиливает тревогу.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Короткие, резкие фразы звучат как спор или столкновение. Они делают развитие острым и подчеркивают, что спокойствия в этой части нет.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между темами становятся особенно заметными. Одни эпизоды кажутся более жесткими, другие — чуть мягче, но общее напряжение не исчезает.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Слушатель воспринимает вторую часть как музыкальный конфликт, где сила драматизма растет вместе с движением и изменением оркестровой ткани.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часть: движение, конфликт и беспокойство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6573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лирического эпизода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Звучат более протяженные мелодии, а оркестр становится мягче и сосредоточеннее. После напряженных разделов это воспринимается как короткая передышка.
</a:t>
            </a:r>
            <a:endParaRPr lang="en-US" sz="1199" dirty="0"/>
          </a:p>
        </p:txBody>
      </p:sp>
      <p:sp>
        <p:nvSpPr>
          <p:cNvPr id="6" name="Text 1"/>
          <p:cNvSpPr txBox="1"/>
          <p:nvPr/>
        </p:nvSpPr>
        <p:spPr>
          <a:xfrm>
            <a:off x="3154175" y="2322175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темы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мысль раскрывается особенно выразительно, но спокойствие остается хрупким. Музыка словно не забывает о скрытой тревоге всей симфонии.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02150" y="29910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общим замыслом
</a:t>
            </a:r>
            <a:pPr algn="l" indent="0" marL="0">
              <a:lnSpc>
                <a:spcPct val="130039"/>
              </a:lnSpc>
              <a:buNone/>
            </a:pPr>
            <a:r>
              <a:rPr lang="en-US" sz="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часть нужна как контраст к тяжелым разделам. Она показывает, что даже в трагическом произведении есть место задумчивости и тихому человеческому чувству.
</a:t>
            </a:r>
            <a:endParaRPr lang="en-US" sz="1168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часть: лирический центр симфонии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числа, а относительную силу переживания в каждой части симфонии.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драматическая вершина приходится на финал, а третья часть дает краткое лирическое ослабление перед общим итогом.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замыслу драматургии Шестой симфонии Н. Я. Мясковского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линия четырех частей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четвёртой части Шестой симфонии оркестр соединяется с хором и солистами, поэтому привычный симфонический жанр превращается в большое вокально-симфоническое полотно.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финал не просто завершает произведение, а собирает воедино всё услышанное раньше: тревогу, конфликт и лирические раздумья, превращая их в итог сильного человеческого переживания.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Финал: хор, солисты и оркестр в одном звучании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958565"/>
            <a:ext cx="4094100" cy="16316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каждая часть симфонии выполняет свою задачу в общей драматургии произведения.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части ведут к общему трагическому финалу: от напряжённого начала через конфликт и лирический центр — к обобщению в последней части.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Я. Мясковский, Шестая симфония; музыкально-аналитическое обобщение по структуре произведения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симфонии и их художественная роль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56" y="1642900"/>
            <a:ext cx="194100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019" y="3341593"/>
            <a:ext cx="145575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581" y="1642900"/>
            <a:ext cx="194100" cy="194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401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русской симфонической традицией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02175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классиков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Мясковский продолжает линию русской симфонии, где важны серьёзность замысла, протяжённая мелодия и умение строить крупную форму.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702175" y="3341600"/>
            <a:ext cx="81186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эпоха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Драматизм Шестой симфонии связан с потрясениями XX века, поэтому традиционный симфонизм звучит здесь особенно современно и напряжённо.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60000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Строгость и лиризм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у Чайковского, Танеева и Рахманинова, в основе музыки лежит глубокое чувство, но выражено оно более сдержанно и сурово.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играет не отдельный приём, а их постоянное взаимодействие внутри единой драматической формы.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тёмных красок и кульминаций показывает трагический характер музыки, а хор и контрасты усиливают ощущение большого финального обобщения.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Я. Мясковский, Шестая симфония; аналитическое обобщение по слуховому восприятию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средства выразительности в симфонии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Я. Мясковский, Шестая симфония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образуют цельную драматическую арку симфонии.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части помогают Мясковскому постепенно усиливать напряжение: от тревожного начала через конфликт и лирику — к мощному финалу.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создавалась и воспринималась симфония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замыслу композитора и истории создания произведения в 1921–1923 годах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музыка важна для слушателей XX века
</a:t>
            </a:r>
            <a:endParaRPr lang="en-US" sz="1934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3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Шестая симфония звучит как разговор о потерях, которые пережила страна и отдельный человек. В ней легко представить серьёзный концертный зал 1920-х годов, где слушатели воспринимают музыку не только сердцем, но и как отклик на своё время.
</a:t>
            </a:r>
            <a:endParaRPr lang="en-US" sz="106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эпохи в афише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Афиша раннего исполнения сразу создаёт ощущение исторической дистанции. На ней важны строгий шрифт, сдержанное оформление и имя композитора, чьё произведение уже тогда воспринималось как крупное и значительное событие в музыкальной жизни.
</a:t>
            </a:r>
            <a:endParaRPr lang="en-US" sz="975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как свидетель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большого симфонического оркестра помогает увидеть масштаб сочинения. На таком изображении особенно заметны плотные группы инструментов, а сама сцена напоминает, что музыка Мясковского связана с коллективным переживанием эпохи.
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056059"/>
            <a:ext cx="3962400" cy="15791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фиксирует самые важные сведения о произведении и помогает быстро повторить тему.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крупное симфоническое произведение с редким для жанра хоровым финалом, в котором трагический образ соединяется с широким историческим смыслом.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Я. Мясковский, Шестая симфония; основные сведения о произведении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Шестой симфонии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двадцати семи симфоний композитора Шестая выделяется особой масштабностью и редким сочетанием оркестра с хором и солистами в финале.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показывает, как свободно Мясковский владел большой формой: напряжение в музыке растёт постепенно, а драматургия держит внимание слушателя от начала до конца.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этом сочинении особенно ясно слышно значение композитора для русской музыки XX века: строгая симфоническая мысль у него соединяется с глубоким человеческим чувством.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Шестой симфонии среди других симфоний Мясковского
</a:t>
            </a:r>
            <a:endParaRPr lang="en-US" sz="213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Шестая симфония Мясковского соединяет трагическое содержание, историческую память и мощное звучание большого оркестра, напоминая, что симфония может говорить о времени и человеке так же ясно, как слово.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симфония как память, чувство и художественная сила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2026-05-20T17:44:17Z</dcterms:created>
  <dcterms:modified xsi:type="dcterms:W3CDTF">2026-05-20T17:44:17Z</dcterms:modified>
</cp:coreProperties>
</file>