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Хранение, переработка и сортировка веществ в одной системе.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Вакуоли, комплекс Гольджи и лизосомы: мембранные органоиды эукариотической клетки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9126" y="142875"/>
            <a:ext cx="4051598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Эндомембранная система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органоиды связаны транспортом мембран и пузырьков, поэтому работают как единая сеть. В растительных клетках заметнее центральная вакуоль, а в животных — роль лизосом в переваривании и обновлении структур.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Гольджи: строение и направление работы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Цистерны и пузырьки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образован стопками уплощённых мембранных цистерн, окружённых мелкими пузырьками и трубочками. Такая организация создаёт условия для последовательной обработки молекул на пути их внутри клеток.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функциональные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cis-стороны комплекс принимает вещества от эндоплазматической сети, а с trans-стороны отправляет их дальше. Это делает транспорт направленным и помогает клетке точно распределять молекулы.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развит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аппарат Гольджи развит в клетках, где активно идут синтез и выделение веществ. К ним относятся железистые клетки, нейроны и клетки поджелудочной железы.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полярность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входную и выходную стороны позволяет не смешивать этапы обработки. Благодаря этому органоид работает как упорядоченный центр внутриклеточной логистики и сортировки.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284" y="4175"/>
            <a:ext cx="45742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как центр обработки и упаковки молекул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Модификация молекул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цистернах комплекса Гольджи белки и липиды получают химические изменения, которые влияют на их свойства и дальнейшую судьбу. Это особенно важно для молекул, предназначенных для секреции или мембран.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 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вещества распределяются по разным везикулам в зависимости от назначения. Такой механизм помогает клетке отделять будущие секреты, мембранные компоненты и соединения для лизосом.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Секреторные пузырьки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содержимого упаковывается в пузырьки, которые перемещаются к плазматической мембране и участвуют в выделении веществ наружу. Это необходимо для межклеточного взаимодействия и обмена.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лизосомы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формирует пузырьки с ферментами, из которых затем возникают первичные лизосомы. Так создаются структуры, способные к внутриклеточному перевариванию.
</a:t>
            </a:r>
            <a:endParaRPr lang="en-US" sz="12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комплекса Гольджи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аппарат Гольджи не только «упаковывает» вещества, но и определяет их дальнейший путь внутри клетки.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модификация и сортировка: именно они задают направление последующего транспорта молекул.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учебной теме, без количественных экспериментальных данных
</a:t>
            </a:r>
            <a:endParaRPr lang="en-US" sz="6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7010"/>
            <a:ext cx="3287100" cy="11069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вакуоли, комплекса Гольджи и лизосомы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увидеть, как строение каждого органоида связано с его основной функцией.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различаются строением, но вместе обеспечивают хранение, доставку и переработку веществ в клетке.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биология; обобщение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белков и липидов в эндомембранной системе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переноса молекул от синтеза до их конечного назначения.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такой pH поддерживается внутри лизосомы для работы гидролитических ферментов.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среда активирует ферменты и одновременно изолирует их действие от цитоплазмы, снижая риск повреждения остальных структур клетки.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сведения о лизосомах и их кислой среде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 внутриклеточное переваривание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внутри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эндоцитоза в клетке появляется пузырёк с веществами из внешней среды. Лизосома сливается с ним и запускает расщепление сложных молекул на более простые компоненты, которые затем возвращаются в обмен веществ.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старых структур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лизосома соединяется с повреждённой органеллой и помогает её утилизировать. Такой механизм защищает клетку от накопления неисправных компонентов и позволяет использовать полученные вещества повторно.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клетку попадает микроб, лизосомные ферменты помогают его разрушить. Это особенно важно для клеток, которые участвуют в защите организма и постоянно сталкиваются с чужеродными частицами.
</a:t>
            </a:r>
            <a:endParaRPr lang="en-US" sz="10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работы лизосом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главные направления лизосомной активности в клетке: от самообновления до переваривания поступивших частиц.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Аутофагия занимает ведущее место, потому что клетка постоянно обновляет собственные структуры и экономно использует их компоненты.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учебной теме, без количественных экспериментальных данных
</a:t>
            </a:r>
            <a:endParaRPr lang="en-US" sz="6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объём центральной вакуоли может занимать в зрелой растительной клетке, определяя её тургор и форму тканей.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 делает зрелую растительную клетку функционально устойчивой и механически прочной.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80–90%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обобщённые сведения о строении растительной клетки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вакуоли в жизни растения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66900" y="1823149"/>
            <a:ext cx="13710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служит внутренним резервуаром воды и растворённых веществ, помогая клетке переживать колебания влажности и поддерживать постоянство внутренней среды в течение роста и обмена веществ.
</a:t>
            </a:r>
            <a:endParaRPr lang="en-US" sz="1173" dirty="0"/>
          </a:p>
        </p:txBody>
      </p:sp>
      <p:sp>
        <p:nvSpPr>
          <p:cNvPr id="13" name="Text 3"/>
          <p:cNvSpPr txBox="1"/>
          <p:nvPr/>
        </p:nvSpPr>
        <p:spPr>
          <a:xfrm>
            <a:off x="2051928" y="1823149"/>
            <a:ext cx="13710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Осмотический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счёт накопления ионов и осмотически активных соединений вакуоль регулирует поступление воды, создаёт давление на стенку и поддерживает упругость клеток в тканях растения.
</a:t>
            </a:r>
            <a:endParaRPr lang="en-US" sz="1137" dirty="0"/>
          </a:p>
        </p:txBody>
      </p:sp>
      <p:sp>
        <p:nvSpPr>
          <p:cNvPr id="14" name="Text 4"/>
          <p:cNvSpPr txBox="1"/>
          <p:nvPr/>
        </p:nvSpPr>
        <p:spPr>
          <a:xfrm>
            <a:off x="3887081" y="1823695"/>
            <a:ext cx="13710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соединений
</a:t>
            </a:r>
            <a:pPr algn="l" indent="0" marL="0">
              <a:lnSpc>
                <a:spcPct val="100000"/>
              </a:lnSpc>
              <a:buNone/>
            </a:pPr>
            <a:r>
              <a:rPr lang="en-US" sz="4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может накапливать токсичные вещества и продукты обмена, временно изолируя их от цитоплазмы. Это снижает риск повреждения клеточных структур и повышает устойчивость растения.
</a:t>
            </a:r>
            <a:endParaRPr lang="en-US" sz="1086" dirty="0"/>
          </a:p>
        </p:txBody>
      </p:sp>
      <p:sp>
        <p:nvSpPr>
          <p:cNvPr id="15" name="Text 5"/>
          <p:cNvSpPr txBox="1"/>
          <p:nvPr/>
        </p:nvSpPr>
        <p:spPr>
          <a:xfrm>
            <a:off x="5710172" y="1823695"/>
            <a:ext cx="13710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Пигменты, растворённые в клеточном соке, придают окраску лепесткам и плодам. Это важно не только для внешнего вида, но и для привлечения опылителей и распространителей семян.
</a:t>
            </a:r>
            <a:endParaRPr lang="en-US" sz="1186" dirty="0"/>
          </a:p>
        </p:txBody>
      </p:sp>
      <p:sp>
        <p:nvSpPr>
          <p:cNvPr id="16" name="Text 6"/>
          <p:cNvSpPr txBox="1"/>
          <p:nvPr/>
        </p:nvSpPr>
        <p:spPr>
          <a:xfrm>
            <a:off x="7511475" y="1823695"/>
            <a:ext cx="13710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объёма вакуоли клетка быстро растягивается без интенсивного синтеза всей массы цитоплазмы. Такой механизм особенно важен для роста молодых органов растения.
</a:t>
            </a:r>
            <a:endParaRPr lang="en-US" sz="11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11619"/>
            <a:ext cx="5170500" cy="15739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у растений, грибов и простейших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вакуоли по-разному специализированы в разных группах организмов, но везде связаны с обменом веществ и поддержанием внутреннего равновесия.
</a:t>
            </a:r>
            <a:endParaRPr lang="en-US" sz="979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вакуоль особенно крупная и опорная, у грибов — преимущественно запасающая, у простейших — также выполняет пищеварительные и выделительные функции.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характеристика вакуолей у эукариот
</a:t>
            </a:r>
            <a:endParaRPr lang="en-US" sz="5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Сократительная вакуоль у простейших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осморегуляцию у пресноводных простейших в гипотонической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комплекс Гольджи и лизосомы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ферментов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Гидролитические ферменты сначала синтезируются на рибосомах шероховатой эндоплазматической сети и попадают в просвет её мембранной системы.
</a:t>
            </a:r>
            <a:endParaRPr lang="en-US" sz="1266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в Гольджи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белки переносятся транспортными пузырьками к комплексу Гольджи, где поступают на сторону, принимающую материал от ЭПС.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Модификация и маркировка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цистернах аппарата Гольджи ферменты химически изменяются и получают сигналы, направляющие их в нужный клеточный компартмент.
</a:t>
            </a:r>
            <a:endParaRPr lang="en-US" sz="1212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лизосом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пузырьки с ферментами отделяются от транс-стороны и превращаются в лизосомы, готовые к внутриклеточному перевариванию.
</a:t>
            </a:r>
            <a:endParaRPr lang="en-US" sz="12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между тремя органоидами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аппарат Гольджи работает как узел сортировки, а вакуоли и лизосомы обеспечивают хранение, осморегуляцию и переработку веществ.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широкая функциональная нагрузка приходится на комплекс Гольджи, но без вакуолей и лизосом клетка теряет способность к равновесию и обновлению.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функций по школьному курсу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трёх органоидов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органоида окружены мембраной, участвуют в обмене веществ и тесно связаны с пузырьковым транспортом. Это делает их частью единой внутриклеточной системы переработки и распределения веществ.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вакуоли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прежде всего накапливает воду, ионы и растворённые соединения, поддерживая тургор и осмотическое равновесие. У растений она особенно велика и занимает центральное положение в клетке.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комплекса Гольджи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принимает вещества от ЭПС, изменяет их, сортирует и отправляет по нужным адресам. Он обеспечивает точную доставку молекул к мембране, в секреторные пузырьки и лизосомы.
</a:t>
            </a:r>
            <a:endParaRPr lang="en-US" sz="1384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лизосом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расщепляют крупные молекулы, повреждённые структуры и чужеродные частицы. Благодаря им клетка возвращает продукты распада в обмен веществ и поддерживает обновление собственных компонентов.
</a:t>
            </a:r>
            <a:endParaRPr lang="en-US" sz="13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031" y="1164625"/>
            <a:ext cx="2865038" cy="235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931" y="1164625"/>
            <a:ext cx="2865038" cy="235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веществ внутри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клетке нет изолированных «отделов» без связи друг с другом: молекулы постоянно переходят из одной мембранной структуры в другую. Комплекс Гольджи выступает в роли распределительного пункта, где вещества получают нужную упаковку и маршрут движения.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Утилизация и 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помогают клетке не накапливать отходы и повреждённые структуры. Если их работа нарушается, клетка теряет способность эффективно перерабатывать старые компоненты, а значит, быстрее стареет и хуже приспосабливается к изменениям среды.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растительной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растительной клетке вакуоль выполняет не только складскую, но и механическую функцию. Когда она наполнена водой, ткани сохраняют упругость, а само растение — устойчивость, форму и способность к росту.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как система обеспечения жизни клетки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органоиды при изучении клетки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признаки позволяют различить органоиды на микропрепарате и связать их строение с функцией.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и расположению можно быстро определить роль органоида: упаковка веществ, переваривание или хранение и поддержание водного баланса.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микроскопическое строение эукариотической клетки
</a:t>
            </a:r>
            <a:endParaRPr lang="en-US" sz="7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единая система мембранных органоидов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сортирует и упаковывает молекулы, лизосомы перерабатывают их, а вакуоли обеспечивают запас и осмотическое равновесие. Вместе они поддерживают жизнеспособность клетки.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2026-06-01T16:55:38Z</dcterms:created>
  <dcterms:modified xsi:type="dcterms:W3CDTF">2026-06-01T16:55:38Z</dcterms:modified>
</cp:coreProperties>
</file>