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вестибулярный аппарат, рецепторы кожи и мышц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и рецепторы обеспечивают равновесие и восприятие движений.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органы чувств позволяют нам ощущать окружающий мир. Вестибулярный аппарат, кожные и мышечные рецепторы передают информацию о положении тела, движениях, прикосновениях и температуре, помогая ориентироваться и реагировать на изменения среды.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сенсорных систем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расположен во внутреннем ухе и включает три полукружных канала, отвечающих за восприятие вращений головы в трёх плоскостях.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 — маточка и мешочек — фиксируют линейные ускорения и изменения положения головы в отношении силы тяжести.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элементе находятся волосковые клетки, которые при механическом воздействии преобразуют движение в нервные импульсы для передачи в мозг.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вестибулярного аппарата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регистрируют вращательные движения головы, что помогает сохранять равновесие при поворотах и наклонах.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 улавливают прямолинейные ускорения и положение головы относительно земного притяжения, обеспечивая ориентацию в пространстве.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вестибулярного аппарата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 от вестибулярного аппарата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от восприятия движения до реакции тела.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вестибулярного аппарата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помогает сохранять баланс как в покое, так и во время движений, предотвращая падения и обеспечивая устойчивую позу.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двигаем головой, вестибулярная система автоматически корректирует положение глаз, чтобы взгляд оставался устремлённым на объект.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понимать положение тела и корректировать движения при изменении направления или скорости, что важно для безопасности и координации.
</a:t>
            </a:r>
            <a:endParaRPr lang="en-US" sz="12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ходьбы и бега аппарат помогает быстро реагировать на изменение поверхности и держать равновесие.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выполнении сложных прыжков и акробатических элементов в спорте он ориентирует тело для точного приземления.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Велосипедисты и пловцы используют вестибулярную систему для поддержания стабильности и контроля движений.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аппарата проявляются головокружением и потерей ориентации, что снижает безопасность движений.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вестибулярного аппарата в повседневной жизни и спорте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Головокружение, тошнота, неустойчивость при ходьбе и проблемы с координацией часто сигнализируют о нарушениях.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включают травмы головы, воспаления уха, наследственные факторы и возрастные изменения; при симптомах необходимо обратиться к врачу.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причины нарушений вестибулярного аппарата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чувствительны к прикосновениям, давлению и вибрации и располагаются преимущественно в верхних слоях кожи.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позволяют ощущать изменения температуры, обеспечивая защиту организма от экстремальных условий.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реагируют на повреждения тканей и сосредоточены в коже с высокой плотностью на пальцах, губах и ладонях для максимальной чувствительности.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расположение кожных рецепторов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51890"/>
            <a:ext cx="3848986" cy="21112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виды кожных рецепторов, их функции и плотность на различных участках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рецепторов на пальцах и ладонях обеспечивает точное чувство прикосновения, что важно для выполнения мелких движений.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видов кожных рецепторов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рецепторов при прикосновении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механическом воздействии на кожу активируются специализированные рецепторы, воспринимающие давление и вибрации. Эти клетки преобразуют силу прикосновения в электрический сигнал для передачи дальше.
</a:t>
            </a:r>
            <a:endParaRPr lang="en-US" sz="1345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сенсорного сигнала в мозге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проходят по проводящим путям в спинной мозг, а затем в кору головного мозга. Там сигнал анализируется, что позволяет ощущать прикосновение и определять его характеристики.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восприятия прикосновения кожей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рецепторы фиксируют степень растяжения и напряжения в мышцах, передавая актуальные данные о физическом состоянии тканей для контроля движений.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от проприорецепторов непрерывно обновляется, позволяя мозгу мгновенно корректировать позу и активность мышц в ответ на изменение условий.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в сухожилиях и суставах рецепторы обеспечивают ощущение положения тела, помогая координировать движения и сохранять равновесие.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рецепторы и проприорецепция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сигнала от мышечных рецепторов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процесс от стимуляции мышцы к корректировке движения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рецепторы кожи и мышц передают импульсы в спинной и головной мозг, где происходит интеграция поступающей информации для формирования общей картины положения тела.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позволяют анализировать и корректировать движения, обеспечивая безопасность и точность при выполнении различных действий.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использует эти сигналы для активации двигательных и защитных реакций, быстро реагируя на внешние условия.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обеспечивается согласованное управление движениями и поддержание равновесия в различных ситуациях.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рецепторов кожи и мышц с центральной нервной системой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Различная плотность рецепторов объясняет почему руки обладают высокой чувствительностью, а спина — значительно меньшей, что важно для точных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рецепторов на пальцах способствует детальному восприятию объектов и точности манипуляций, в то время как участки с низкой плотностью воспринимают только грубые раздражения.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кожных рецепторов на теле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быстро реагируют на контакт с горячими или холодными предметами, подавая сигнал опасности для предотвращения ожогов или переохлаждения.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ходьбе по неровной поверхности кожные и мышечные рецепторы передают информацию о положении стопы, что помогает избежать падений и травм.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важно для безопасных движений и точного взаимодействия с окружающими предметами в повседневной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ощущения в бытовых ситуациях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равновесия и координации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значительно улучшается способность сохранять равновесие благодаря развитию вестибулярного аппарата. Активные игры способствуют усовершенствованию координации и моторики.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чувствительности кожи и мышц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ощущений в области кожи и мышц позволяет подросткам лучше воспринимать окружающий мир. Регулярные физические занятия развивают проприорецепцию и тактильные навыки.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сенсорных систем в подростковом возрасте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на снижение чувствительности рецепторов, что связано с естественным старением нервной системы и уменьшением плотности рецепторных образований.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хронические заболевания могут снижать функциональность рецепторов, замедляя реакцию на внешние раздражители и ухудшая координацию.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восприимчивость, так как регулярные тренировки стимулируют работу сенсорных систем и улучшают нейронные связи.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чувствительность рецепторов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работе вестибулярного аппарата помогают разработать профилактические меры для снижения риска травм при активных движениях.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улучшение работы кожных и мышечных рецепторов способствуют развитию координации и ловкости у школьников.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тренировки сенсорных систем повышают скорость реакции на внешние раздражители, что важно в спорте и повседневной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принципов сенсорного восприятия служит основой для учебных программ по анатомии и физиологии, подготовке спортсменов.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сенсорных 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развития сенсорных систем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и рецепторы кожи с мышцами играют ключевую роль в ориентации и координации движений. Их тренировка укрепляет здоровье и обеспечивает безопасность в активной жизни подростков.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2026-05-09T01:53:12Z</dcterms:created>
  <dcterms:modified xsi:type="dcterms:W3CDTF">2026-05-09T01:53:12Z</dcterms:modified>
</cp:coreProperties>
</file>