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русском языке: что это и 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выделяет адресата речи и делает высказывание точнее, вежливее, выразительнее.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звучит в разговоре, письмах, диалогах и текстах, помогая показать отношение говорящего — от дружеского до официального.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обращение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может быть адресовано обращение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называть конкретного адресата по имени: Маша, Антон, Олег. Так говорящий сразу показывает, к кому именно обращена речь.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часто обращено к нескольким людям: ребята, друзья, одноклассники. Оно помогает обратиться сразу ко всей группе без длинных объяснений.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или собеседник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обращение может быть адресовано читателю или собеседнику: вы, дорогой читатель. Такой приём делает речь более живой и непосредственной.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обращение бывает адресовано природе, предметам и явлениям: Солнце, свети ярче; Русь, ты прекрасна. Это усиливает образность и эмоцию.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живой речи обращения встречаются постоянно: в семье, в классе, в переписке. Они помогают быстро привлечь внимание и сделать просьбу или благодарность понятной.
</a:t>
            </a:r>
            <a:endParaRPr lang="en-US" sz="153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стоять в начале, середине и конце предложения: Мама, помоги мне; Саша, передай тетрадь; Спасибо, друг. На уроке особенно легко заметить такие примеры.
</a:t>
            </a:r>
            <a:endParaRPr lang="en-US" sz="148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обращений в повседневной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только называет того, к кому обращена речь, поэтому не входит в грамматическую основу и не является членом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связано со сказуемым и обозначает того, кто действует: Ваня пришёл домой. Здесь слово Ваня отвечает за смысл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Ваня, иди домой слово Ваня не сообщает, кто что делает, а только привлекает внимание адресата. Значит, это обращение.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обращение от подлежащего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признакам можно быстрее распознать обращение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чаще всего выражено именем или существительным в именительном падеже и легко узнаётся по интонации и знакам препинания.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«Обращение»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обращения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обращений помогают различать простое называние адресата и более выразительную форму.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обращений по структуре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двумя типами важно: оно помогает точнее выбирать слова в просьбах, поздравлениях и письмах.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свободно перемещаться, не меняя своей роли. В учебных примерах особенно заметны короткие обращения в начале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позиция встречается чаще в примерах, потому что так удобнее сразу привлечь внимание адресата и начать высказывание.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темы «Обращение»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стоит обращение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93353"/>
            <a:ext cx="435968" cy="348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357" y="1943101"/>
            <a:ext cx="28079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предложения обращение произносится отдельно и звучит как вставка: Ты, Катя, хорошо читаешь. Интонация выделяет его среди других слов.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обращения обычно делается короткая остановка: Ребята, откройте тетради. Пауза помогает слушателю сразу понять, что слово названо как адресат речи.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интонация показывает просьбу, призыв или эмоцию. Поэтому обращение может звучать торжественно, ласково или строго — в зависимости от ситуации общения.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обращение по смыслу, связи с грамматической основой и пунктуации.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обращение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стоит в начале предложения, после него обычно ставится запятая. Она сразу отделяет адресата речи от основной части высказывания.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находится внутри предложения, его выделяют запятыми с двух сторон. Так читается пауза и не нарушается смысл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завершает предложение, запятая ставится перед ним. Это помогает показать, где заканчивается основная мысль и начинается обращение.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обращении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при обращении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ставится после обращения, если оно произносится с сильным чувством. Он передаёт призыв, удивление, тревогу, радость или торжественность.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часто встречается в живой речи и художественных текстах. Он усиливает эмоциональность реплики и помогает выделить обращение особенно ярко.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Друзья, начнём урок. — нейтрально; Друзья! Начнём урок. — звучит более решительно и эмоционально, словно говорящий обращается к классу с подъёмом.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письмах обращение обычно ставят в начале. Оно задаёт уважительный тон и помогает сразу показать, кому адресован текст.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друзьям и близким обращение часто звучит проще и теплее. Подходят имена, уменьшительные формы и ласковые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обращения зависит от ситуации общения. Важно учитывать возраст собеседника, степень близости и то, насколько разговор формален.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звучать по-разному: Здравствуйте, Анна Сергеевна. — для официального письма, Привет, Саша! — для дружеской переписки.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письмах и сообщениях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обращения в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обращение писатель показывает, как герой говорит с другими: мягко, строго, уважительно или сердито. По этому можно многое понять о его характере.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обращение делает строку звучной и эмоциональной. Оно помогает передать восхищение, любовь к Родине, природе или к близкому человеку.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вне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нередко обращаются к морю, небу, утру, времени суток или явлениям природы. Такой приём делает текст образным и одухотворённым.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читателем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быть направлено прямо к читателю. Это создаёт ощущение личного разговора и вовлекает в содержание произведения.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 нейтральные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 звучат тепло и обычно используются в семье или среди близких людей. Нейтральные формы подходят для повседневного общения и не выражают сильной оценки.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уместные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обращения нужны там, где важны вежливость и дистанция. Они помогают соблюдать речевой этикет и показывают уважение к собеседнику.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Ласковые, нейтральные и официальные обращения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144" y="2728778"/>
            <a:ext cx="542971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единицы, которые часто путают на письме и в речи. Таблица помогает увидеть их различия по смыслу, роли и пунктуации.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 входит в основу предложения, подлежащее связано со сказуемым, а вводное слово не называет участника действия, а лишь выражает отношение к сообщению.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«Обращение»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похожие 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не из-за незнания правила, а из-за невнимательного чтения предложения. Особенно важно проверять интонацию и смысл слова в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— пропустить запятую или принять обращение за член предложения. Проверка адресата речи помогает быстро избежать большинства 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«Обращение»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встречаются при обращении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 кому обращена речь: к другу, маме, учителю, классу. От этого зависит нужное слово и общий тон фразы.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Оформить слово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ставят в форме именительного падежа. Если оно состоит из нескольких слов, важно сохранить их связь и выбрать подходящее обращение.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Отделить запятыми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обращение выделяют на письме запятыми. Это особенно важно, если оно стоит в начале или в середине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нужно прочитать предложение вслух. Так легче убедиться, что обращение звучит естественно и не перепутано с подлежащим.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как составить предложение с обращением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писать грамотно: правильно ставить запятые, не путать обращение с подлежащим и избегать ошибок в диктантах, изложениях и сочинениях.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для понимания текста. В диалогах, письмах и художественных произведениях обращение показывает, к кому обращаются и с каким настроением говорят.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развивает чувство речевого этикета. Ученик учится выбирать уместную форму обращения для друга, взрослого, учителя или незнакомого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обращения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обращена речь, и помогает сделать высказывание точным, вежливым и выразительным. Если находить его уверенно, пунктуация и смысл предложения становятся понятнее.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2026-05-21T15:08:38Z</dcterms:created>
  <dcterms:modified xsi:type="dcterms:W3CDTF">2026-05-21T15:08:38Z</dcterms:modified>
</cp:coreProperties>
</file>