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подводном царстве музыки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море становится музыкой: в каждом звуке живёт подводная тайна.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так часто звучит в музыке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легко превращается в звуки: оно умеет быть тихим, бурным, светлым и загадочным. Поэтому композиторы любят его как настоящую музыкальную сказку без слов.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напоминают воду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переливы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течёт мягко и ровно, она похожа на спокойную воду. Короткие повторяющиеся ноты создают ощущение ряби, а длинные звуки — плавного покачивания. Слушателю кажется, будто волны тихо шуршат у берега.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 водяным блеском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Арфа и флейта особенно хорошо передают сияние воды. Их чистые звуки словно ловят солнечные блики на поверхности моря, а колокольчики добавляют ощущение капель. Струнные инструменты помогают показать движение, будто вода всё время меняется.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дышит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мелодии есть мягкие повторы и лёгкие паузы, она напоминает дыхание моря. Такой звук не спешит и не давит, а будто осторожно поднимается и опускается, как спокойная волна. Именно поэтому вода так любит музыку.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в музыке часто похожа на мелодию, которая поднимается вверх и мягко опускается вниз. Такое движение помогает услышать качание воды и её бесконечный ход.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море изображают тихие повторы и ровный ритм. Они звучат будто вода гладко скользит по берегу и не торопится никуда.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сильные акценты, море становится более живым и шумным. Тогда музыка напоминает высокие волны, ветер и морскую непоседливость.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картина волн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784" y="1685888"/>
            <a:ext cx="159075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«живут» рядом с морем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 и воздушно, словно морской ветер пролетел над водой. Её светлый голос помогает представить открытое пространство и свободное движение волн.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искры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и треугольник добавляют звуковые капли и блестящие искры. Они делают морскую картину более живой, будто на воде вспыхнули маленькие брызги.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Арфа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Арфа похожа на блеск воды на солнце. Её струны умеют передавать мерцание, мягкие отблески и плавное скольжение, как у тихой морской поверхности.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инструменты звучат вместе, морской образ становится богатым и объёмным. Оркестр может показать и тишину глубины, и сияние поверхности, и движение воды сразу.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может рисовать мягкие изгибы и лёгкое колыхание. Её певучий звук помогает услышать, как волны то приближаются, то удаляются.
</a:t>
            </a:r>
            <a:endParaRPr lang="en-US" sz="11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в музыке: большое и спокойное звучание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кита в музыке обычно связан с медленным, глубоким и величавым звучанием. Низкие инструменты помогают представить его плавное движение в огромной воде и спокойную силу.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Виолончель, контрабас и валторна особенно хорошо передают такую картину. Их тембр кажется тёмным и широким, будто в море медленно плывёт большое и доброе существо.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короткие ноты напоминают маленькую стайку рыб, которая мгновенно меняет направление. Музыка в этот момент становится подвижной и очень живой.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движение рыб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скачки мелодии помогают услышать, как рыбы будто сверкают в воде. Их движение кажется юрким, весёлым и чуть-чуть непоседливым.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образ узнаваемым. Они помогают услышать, как рыбки снова и снова появляются в воде, будто играют в прятки.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музыка уходит «под воду», тем тише и загадочнее она звучит.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урока музыки: средства выразительности (темп, тембр, динамика)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звучания помогают передать глубину: низкий тембр, медленный темп и длинные паузы.
</a:t>
            </a:r>
            <a:endParaRPr lang="en-US" sz="234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сказочные герои в музыкальном образе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Осьминог-путешественник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кажется очень умным и немного волшебным. Его можно передать через необычные ритмы и неожиданные повороты мелодии, будто музыка тоже умеет менять направление. Тогда звучание становится любопытным и чуть озорным, как сам морской герой.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конёк-непоседа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 двигается красиво и неторопливо, но при этом выглядит очень необычно. В музыке это можно показать мягкими переливами, аккуратными скачками и лёгкими украшениями. Получается образ маленького сказочного всадника под водой.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Медуза-невидимка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будто плывёт без усилий, почти не касаясь воды. Её музыкальный образ хорошо создают плавные звуки, тихие колебания и прозрачные мелодии. Слушатель словно видит, как в глубине медленно светится тонкое морское облако.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помогает услышать спокойное море, сонное покачивание и тихую воду. Музыка в этом случае звучит мягко, будто волна лениво катится к берегу.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подходит для бурных волн, ветра и резких движений морских жителей. Тогда музыка становится более подвижной и даже немного взволнованной.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настроение создают светлые, звонкие и ясные звуки. Они напоминают солнечный день над водой, когда море блестит и кажется весёлым.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настроение морской музыки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Загадочное настроение рождают тихие и протяжные звуки. Они похожи на подводную тайну, которую хочется слушать очень внимательно, не пропуская ни одной ноты.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8486" y="1805075"/>
            <a:ext cx="361500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3535" y="1805075"/>
            <a:ext cx="271125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09" y="1805075"/>
            <a:ext cx="361500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0270" y="1834985"/>
            <a:ext cx="377100" cy="3016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использует композитор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рисует движение воды, будто волна медленно поднимается и опускается. Если звук течёт без резких скачков, слушателю легко представить спокойное море и мерцание поверхности.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показать, как море дышит и меняется. Повторяющиеся удары напоминают плеск, качание лодки или прибой, а неровные рисунки создают ощущение ветра и волнения.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делает образ воды тихим и задумчивым, а быстрый — живым и подвижным. Так музыка может передать и сонную гладь, и бурное морское приключение.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это окраска звука. Одни инструменты звучат светло и прозрачно, другие — глубоко и густо, поэтому композитор выбирает их как краски для моря, глубины или морских жителей.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звучания помогает сделать картину более выразительной. Тихая музыка похожа на подводную тишину, а громкая — на шторм, большую волну или торжественный морской простор.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капель, брызг и плеска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Капли воды в музыке часто звучат как короткие высокие ноты. Они похожи на лёгкие касания дождя или маленькие брызги, которые быстро вспыхивают и исчезают.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Колокольчики, металлофон и пианино особенно хорошо передают такие звуки. Их звонкие оттенки помогают услышать плеск, а не только представить его глазами.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морской музыкальный образ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музыкальные средства превращаются в картину моря для слушателя.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море в известных произведениях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морской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замечают, как море похоже на музыку: у него есть движение, ритм и настроение. Поэтому вода часто становится источником красивых звуковых картин.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оркестровые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появляются мягкие мелодии, блестящие высокие звуки и широкие волны звучания. Так слушатель слышит качание лодки, прибой и простор.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целые музыкальные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тема становится частью пьес, песен и оркестровых сочинений. В них звук уже не просто сопровождает море, а словно рисует его прямо перед 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37" y="1487300"/>
            <a:ext cx="171675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 игра в морской 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морская тема легко запоминается благодаря припеву. В нём могут звучать слова о волнах, кораблях и путешествии, а мелодия помогает всем подпевать дружно и весело.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делает морской образ особенно живым, потому что ребята двигаются вместе, как дружная волна. Круг, шаги и повороты напоминают движение воды и морское путешествие.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передаёт покачивание, бег волн и лёгкие повороты, как у лодки на воде. Движения становятся плавными, а иногда — быстрыми, будто море вдруг подыграло.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номера помогают услышать море через действия: плеск, шорох, всплески и смену движения. Здесь музыка превращается в маленькое приключение, где никто не сидит скучно.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 громкое звучание создают разные морские картины. Меняя силу звука, композитор словно показывает, как море умеет шептать и сердиться.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музыки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оттенка помогают показать спокойную гладь и бурный шторм.
</a:t>
            </a:r>
            <a:endParaRPr lang="en-US" sz="25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инструменты в школьном ансамбле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треугольник и маракасы добавляют звон, шорох и мелкие всплески. Вместе они помогают изобразить воду так, будто она действительно движется рядом с ребятами.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и флейта придают картине блеск и лёгкое дыхание. Если играть аккуратно и с паузами, получается прозрачный, почти сказочный морской звук.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Морской образ учит замечать, как меняется высота звука: он может быть низким, средним или высоким, как разные уровни воды и неба.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помогает учиться слушать музыку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Слушатель учится различать силу звучания. Тихая музыка напоминает глубину, а громкая — ветер, волну или всплеск, который вдруг нарушает спокойствие.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Морская тема помогает услышать тембр инструментов. Одни звучат мягко, другие блестяще, и вместе они создают картину, похожую на морской пейзаж.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 младшим школьникам легче понять настроение музыки: оно может быть спокойным, тревожным, загадочным или радостным, словно море в разную погоду.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Морские образы напоминают, что природа красива и очень хрупка. Когда слушаешь такую музыку, хочется беречь чистую воду, берег и всё живое вокруг.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природа и бережное отношение к миру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Музыка помогает почувствовать гармонию: тихое море, светлые звуки и спокойное дыхание мира как будто звучат в одном большом и добром оркестре.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человек слышит красоту природы в музыке, ему легче понять, почему её нужно защищать. Искусство здесь становится настоящим другом природы.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царство звучит в музыке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превратить море в сказку из звуков: тихую, весёлую, таинственную или бурную. Стоит лишь внимательно слушать — и подводный мир оживает прямо в воображении.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2026-05-24T21:58:16Z</dcterms:created>
  <dcterms:modified xsi:type="dcterms:W3CDTF">2026-05-24T21:58:16Z</dcterms:modified>
</cp:coreProperties>
</file>