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извергает огонь, пепел и газ?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напоминают, что природа может быть опасной. Их изучают, чтобы понимать риски, вовремя замечать угрозу и знать, как действовать при извержении, пеплопаде или эвакуации.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безопасность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Земли находится магматический очаг. В нём накапливается расплавленная порода, которая затем начинает подниматься к поверхности по узкому каналу.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проходит по магматическому каналу и выходит через жерло. На вершине вулкана обычно расположен кратер — углубление, из которого и происходит выброс.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конус образуется постепенно. Его склоны растут из-за новых слоёв застывшей лавы, пепла и обломков пород, выброшенных при извержениях.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извержения наружу выходят не только лава, но и пепел, газы, камни и крупные обломки. Именно они делают вулкан особенно опасным.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вулкан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внутри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— это раскалённая горная порода, скрытая внутри Земли. Она находится под большим давлением и может подниматься вверх по трещинам в земной коре.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выходит на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выходит наружу, она называется лавой. В ней также содержатся газы, которые усиливают извержение и могут сделать его более мощным и опасным.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и лава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вулканов сосредоточено не случайно, а там, где движутся литосферные плиты и активно меняется земная кора.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вулканы тесно связаны с границами плит: именно там условия для их образования наиболее благоприятны.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 о распределении вулканов по тектоническим зонам.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вулканов больше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вулканов по форме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Щитовой вулкан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широкий и пологий вулкан. Его лава обычно жидкая, поэтому она растекается далеко и образует невысокие, но очень большие по площади склоны.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Стратовулкан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вулкан высокий и крутой. Он складывается из слоёв лавы, пепла и обломков пород, поэтому выглядит более массивным и часто бывает опаснее.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Шлаковый конус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небольшой вулкан, который формируется быстро. Он состоит в основном из вулканического материала, выброшенного во время сравнительно коротких и не очень длительных извержений.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и ОБЗР.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извержений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свойства магмы влияют на характер извержения и степень 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магма вязче и чем больше в ней газов, тем резче и опаснее извержение.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извержение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процессов в недрах Земли перед выходом вулканического материала.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могут повышаться температура почвы и усиливаться выделение газов. Такие изменения улавливают приборы и показывают, что вулкан становится активнее.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следят и за формой склонов: она может меняться из-за подъёма магмы. Эти наблюдения помогают заранее предупредить людей об опасности.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извержением часто учащаются землетрясения. Это означает, что магма движется вверх, а земная кора в районе вулкана становится менее устойчивой.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приближающегося извержения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потоки, пеплопады и ядовитые газы мешают дыханию, ухудшают видимость и могут повредить дома, дороги и технику. Для людей это серьёзная угроза.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лахары и пирокластические потоки. Они движутся очень быстро, несут камни, грязь и горячий материал, поэтому времени на спасение почти не остаётся.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вулканы опасны для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VEI помогает сравнивать силу извержений, даже если события произошли в разные эпохи и данные о них неполные.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Кракатау и Пинатубо относятся к очень мощным извержениям; Везувий и Хунга-Тонга были слабее по этому показателю.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Smithsonian Institution, Global Volcanism Program; данные об индексах VEI по историческим извержениям.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извержения в истории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Камчатке и Курильских островах особенно известны Ключевская Сопка, Шивелуч, Безымянный и Авачинский. Эти вулканы часто упоминаются в учебных материалах как примеры активного вулканизма.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 входит в список Всемирного наследия ЮНЕСКО благодаря уникальной вулканической природе. Российские вулканы помогают понять связь между рельефом, тектоникой плит и рисками для населения.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известных российских вулканов находится на Камчатке. Здесь сосредоточены действующие и потенциально активные вулканы, что делает регион важным для наблюдений и изучения природной опасности.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естествознанию; обобщение известных свойств вулканических районов.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вулканов для человека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не только опасны, но и дают людям важные природные ресурсы и возможности.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районы ценны для сельского хозяйства, энергетики, промышленности и туризма, если правильно учитывать природные риски.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рядом с вулканами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 власти заранее знают, какие районы находятся в зоне опасности. Это помогает планировать застройку, дороги и места для временного укрытия.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риска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держат воду, фонарик, маски, аптечку и документы. Такие вещи нужны, если из-за пепла или эвакуации придётся срочно покинуть жильё.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защита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тревоги, сообщения спасателей и наблюдения учёных позволяют быстро предупредить людей. Чем раньше приходит предупреждение, тем безопаснее эвакуация.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подготовленные маршруты и укрытия помогают покинуть опасную зону без паники. Это особенно важно в городах у Этны и в населённых пунктах Исландии.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эвакуации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извержении вулкана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 поведения при получении предупреждения и при выпадении вулканического пепла.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извержения происходят там, где магма поднимается со дна океана. Лава быстро охлаждается водой, образует лавовые подушки и постепенно наращивает подводные горы.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извержение продолжается долго, вершина вулкана может подняться над водой и стать островом. Исландия показывает, как вулканизм связан с расхождением литосферных плит.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вулканы и новые острова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зависит от мощности извержения, высоты выброса и состава газа. Чаще всего именно сернистые соединения дают самый заметный кратковременный эффект.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извержений охлаждение обычно заметнее, чем потепление от CO2; пепел влияет быстро, но недолго.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вулканологии и климатологии по крупным извержениям; NASA Earth Observatory, USGS.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вулканы влияют на климат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Сейсмометры помогают замечать землетрясения и подземные толчки, которые часто усиливаются перед извержением. По ним учёные судят о движении магмы внутри вулкана.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GPS-станции и спутниковые измерения показывают, как меняется поверхность земли. Если склон вулкана поднимается или смещается, это может быть признаком роста давления.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снимки фиксируют нагрев кратера, трещин и лавовых потоков. Анализ вулканических газов помогает понять, сколько магмы приближается к поверхности.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данные объединяют в карты опасности и прогнозы. На их основе власти могут заранее предупреждать население и организовывать эвакуацию.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ученые изучают вулканы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естествознания; базовые определения вулканологии.
</a:t>
            </a:r>
            <a:endParaRPr lang="en-US" sz="1192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основных терминов по теме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определения помогают быстрее понимать сообщения учёных, схемы вулканов и предупреждения о возможной опасности.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термины помогают отличать части вулкана, продукты извержения и особенно опасные явления.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показывают, что Земля постоянно меняется изнутри. Они могут быть опасны, но при правильном наблюдении и осторожности помогают лучше понимать природу и защищать людей.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Вулканы: сила Земли и задача для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2026-05-20T23:24:44Z</dcterms:created>
  <dcterms:modified xsi:type="dcterms:W3CDTF">2026-05-20T23:24:44Z</dcterms:modified>
</cp:coreProperties>
</file>