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Rules: слова и правила для урока английского языка
</a:t>
            </a:r>
            <a:endParaRPr lang="en-US" sz="239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 английские слова для урока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школьные правила учить на английском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близка каждому ученику: она связана с уроками, переменами и поведением в классе. Через простые команды, вежливые фразы и школьную лексику пятиклассники учатся понимать инструкции и строить короткие предложения с must, mustn’t, can и can’t.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3451682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3591" y="3451682"/>
            <a:ext cx="7875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76362"/>
            <a:ext cx="504000" cy="40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89705" y="1925962"/>
            <a:ext cx="441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76363"/>
            <a:ext cx="504000" cy="40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английские слова по теме «Школа»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Bag, notebook, pencil и blackboard относятся к самым знакомым предметам. Такая лексика нужна, чтобы быстро понять задание, назвать нужную вещь и составить простое предложение.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Break, rule и polite связаны не только с уроком, но и с поведением в школе. Эти слова помогают говорить о том, как вести себя на перемене и почему это важно.
</a:t>
            </a:r>
            <a:endParaRPr lang="en-US" sz="1018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classroom, desk и chair помогают назвать место учёбы и предметы в классе. Это основа для описания урока, расположения вещей и простых заданий на понимание текста.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уроки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lesson, homework, book и timetable показывает, как устроен учебный день. С этими словами легко говорить о расписании, домашнем задании и подготовке к занятиям.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pupil или student, teacher и class помогают описать участников урока. Они часто встречаются в командах, вопросах и коротких диалогах о том, что происходит в классе.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 английские фразы для их выражения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можно передать простыми английскими фразами, которые легко запомнить и использовать в классе.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школьная норма может быть выражена очень коротко, без сложной грамматики.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«School Rules» для 5 класса; примеры учебных фраз.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всё под рукой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легко заметить desk, chair, pencil и notebook: именно эти слова первыми нужны на уроке. Когда ученик открывает book, пишет в notebook и кладёт bag рядом, английские слова сразу связываются с реальными действиями.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у доски и окна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Board, window и door помогают описать классную комнату как целое пространство. Учитель может попросить close the door, look at the board или sit near the window, и тогда новая лексика запоминается в контексте.
</a:t>
            </a:r>
            <a:endParaRPr lang="en-US" sz="115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школьные предметы помогают говорить о деле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ruler, eraser и backpack часто встречаются в заданиях на подготовку к уроку. Ребёнок учится быстро понимать команды вроде clean the desk, write in the notebook и open the book, не теряя время на перевод.
</a:t>
            </a:r>
            <a:endParaRPr lang="en-US" sz="108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комната: предметы и действия на английском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английские слова и фразы чаще всего нужны на уроке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ситуации урока английского: слушание учителя, выполнение заданий и обращение к одноклассникам.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оказываются команды и правила: именно они чаще всего нужны для организации урока.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School Rules; распределение носит иллюстративный характер.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модальных глагола помогают говорить о правилах поведения.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особенно важны в 5 классе: одна выражает обязанность, другая — запрет. С их помощью легко строить короткие и понятные предложения без сложной грамматики.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английского языка для 5 класса: модальные глаголы must / mustn’t.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формулируется школьное правило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типичному образцу школьных инструкций: от ситуации к выбору подходящей короткой фразы.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3090836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 коридоре и на перемене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983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Идти, а не бежать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 главное — сохранять спокойный темп и не мешать другим. Фразы Walk in the corridor и Don’t run помогают коротко напомнить о безопасном поведении между уроками.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98350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quiet удобно использовать там, где шум мешает другим: у кабинета, в библиотеке или на уроке. Эта команда показывает, что вежливость в школе связана ещё и с вниманием к окружающим.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26440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толкаться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перемены ученики должны уважать личное пространство друг друга. Выражение Don’t push подходит для краткой инструкции и легко запоминается даже в первом диалоге.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29368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осторожным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Be careful нужна там, где есть лестницы, двери или большое движение учеников. Она напоминает, что школьные правила помогают не только дисциплине, но и безопасности.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61304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своей 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столовой, кабинету или учителю стоит очередь, важно уметь ждать спокойно. Фраза Wait your turn учит терпению и помогает говорить о правилах без длинных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67" y="1946708"/>
            <a:ext cx="504000" cy="4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6294" y="1918708"/>
            <a:ext cx="504000" cy="50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6516" y="1969108"/>
            <a:ext cx="504000" cy="40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4160" y="3505474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558" y="3505474"/>
            <a:ext cx="720000" cy="7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фразы, которые нужны на уроке английского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делает любую просьбу мягче и уважительнее. В школьном разговоре это простое слово помогает обратиться к учителю или однокласснику спокойно и без резкости.
</a:t>
            </a:r>
            <a:endParaRPr lang="en-US" sz="883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нужно, чтобы поблагодарить за помощь, ответ или подсказку. Такая фраза формирует привычку говорить в классе доброжелательно и поддерживает хорошую атмосферу на уроке.
</a:t>
            </a:r>
            <a:endParaRPr lang="en-US" sz="792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 используют, когда нужно извиниться за ошибку, опоздание или неловкую ситуацию. Для пятиклассников это важная часть речевого этикета и уважительного общения.
</a:t>
            </a:r>
            <a:endParaRPr lang="en-US" sz="871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answer? и May I go out? помогают говорить по правилам класса, а I don’t understand — честно сообщить о трудности. Эти фразы делают общение ясным и спокойным.
</a:t>
            </a:r>
            <a:endParaRPr lang="en-US" sz="944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Excuse me помогает начать обращение к учителю или однокласснику и привлечь внимание без грубости. Эту фразу удобно использовать перед вопросом или просьбой о помощи.
</a:t>
            </a:r>
            <a:endParaRPr lang="en-US" sz="924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ученики делают на уроке английского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часто сочетаются устные и письменные задания, поэтому полезно запоминать глаголы действия вместе с инструкциями учителя.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listen и repeat: в 5 классе важны понимание на слух и тренировка произношения.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для 5 класса; условная диаграмма на основе типичных заданий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66121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учителя и ответы ученика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короткая команда учителя превращается в такой же короткий ответ ученика.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состоят из простых слов и легко переходят в ответы по образцу I + verb.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School Rules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behavior begins with listening to the teacher and classmates. Это помогает понять задание, не перебивать других и поддерживать спокойный темп работы на уроке.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по 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one by one is polite, because every pupil gets a chance to answer. Невежливо говорить одновременно с другими или перебивать учителя во время объяснения.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одноклассников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Helping classmates and using polite words create a friendly classroom atmosphere. Короткие слова поддержки делают ошибки менее страшными и помогают учиться увереннее.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грубого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Shouting, laughing at mistakes and ignoring the teacher are impolite actions. Они мешают уроку, отвлекают класс и показывают неуважение к другим людям.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 классе: what is polite and what is impolite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3090836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 и их английские названия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983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базовой лексике относятся pencil, pen, ruler, eraser, notebook и textbook. Эти слова нужны почти на каждом уроке, поэтому их важно узнавать быстро и без перевода.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98350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 вещами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Put your notebook on the desk, open your textbook and take your eraser are useful classroom phrases. Они связывают предметы с действиями и делают речь точнее.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26440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 пенале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Sharpener, glue и scissors помогают назвать предметы, которые лежат в пенале или на парте. С ними легко составлять короткие предложения о подготовке к уроку.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29368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часто встречается в заданиях на подписи к картинкам, выбор нужного слова и составление предложений. Поэтому её удобно повторять с иллюстрациями и карточками.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61304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have a pencil и I need a ruler учат не только словам, но и построению предложения. Они подходят для ответа учителю и описания своей готовности.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 к уроку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ученика перед началом урока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о школьных правилах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выйти
</a:t>
            </a:r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спрашивает: Can I go out? Учитель отвечает: Yes, you can. Такой диалог учит вежливо просить разрешение и понимать короткий ответ без лишних слов.
</a:t>
            </a:r>
            <a:endParaRPr lang="en-US" sz="1119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May I answer? помогает попросить слово на уроке. Ответ Yes, please показывает уважение и поддерживает привычку говорить по очереди.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о правилах
</a:t>
            </a:r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You must listen и You mustn’t shout быстро объясняют поведение в классе. Такие диалоги легко запомнить и использовать в разных ситуациях.
</a:t>
            </a:r>
            <a:endParaRPr lang="en-US" sz="1063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правила чаще всего нарушают в школе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ситуации легко описать короткими английскими фразами: don’t shout, put your phone away, be on time.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 шум и телефон: они отвлекают не одного ученика, а весь класс.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иллюстрация; условное распределение типичных школьных нарушений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72220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одноклассники помогают друг другу говорить по-английски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легче повторять слова, читать вслух и проверять ответы. Один ученик помогает, другой исправляет ошибки и сразу видит, что получилось хорошо.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Good job! и Well done! создают спокойную атмосферу на уроке. Они показывают, что ошибка — это часть обучения, а не повод для неловкости.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Попробовать ещё раз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 again, please помогает мягко исправить ответ и не останавливает работу класса. Такая формула учит говорить вежливо и поддерживать одноклассника без резкости.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текста учащиеся могут по очереди читать, объяснять новые слова и помогать друг другу. Это делает урок понятнее и увереннее для всей группы.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999" y="3054521"/>
            <a:ext cx="2805113" cy="1679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 экскурсии, в театре и на школьном мероприятии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экскурсии и в театре важно listen carefully and follow the guide. Это помогает не пропустить объяснение и понять, что делать дальше, не мешая другим.
</a:t>
            </a:r>
            <a:endParaRPr lang="en-US" sz="1151" dirty="0"/>
          </a:p>
        </p:txBody>
      </p:sp>
      <p:sp>
        <p:nvSpPr>
          <p:cNvPr id="15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Держись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Stay with the group means оставаться рядом с классом и учителем. Такое правило особенно важно в незнакомом месте, потому что оно связано с безопасностью.
</a:t>
            </a:r>
            <a:endParaRPr lang="en-US" sz="1151" dirty="0"/>
          </a:p>
        </p:txBody>
      </p:sp>
      <p:sp>
        <p:nvSpPr>
          <p:cNvPr id="16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трогай без 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touch objects in a museum or at an event unless you are allowed to do so. This keeps things safe and shows respect.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04356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тихим и аккуратным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quiet, don’t push and ask before you speak — полезные фразы для театра и школьных мероприятий. Они помогают сохранить порядок и уважение к окружающим.
</a:t>
            </a:r>
            <a:endParaRPr lang="en-US" sz="1151" dirty="0"/>
          </a:p>
        </p:txBody>
      </p:sp>
      <p:sp>
        <p:nvSpPr>
          <p:cNvPr id="18" name="Text 6"/>
          <p:cNvSpPr txBox="1"/>
          <p:nvPr/>
        </p:nvSpPr>
        <p:spPr>
          <a:xfrm>
            <a:off x="6231978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Задавай вопросы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something is unclear, students can ask politely. Простые фразы help you get information, stay polite and behave correctly in any public place.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помогают говорить по-английски точно и вежливо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School Rules объединяет полезные слова, простые команды, вежливые фразы и модальные глаголы. Она помогает уверенно читать, говорить и составлять первые понятные предложения на английском.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2026-05-29T13:54:06Z</dcterms:created>
  <dcterms:modified xsi:type="dcterms:W3CDTF">2026-05-29T13:54:06Z</dcterms:modified>
</cp:coreProperties>
</file>