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революционного движения 1918–1930-х годов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после мировой войны изменили страны и повлияли на будущее всего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последствия Первой мировой войны
</a:t>
            </a:r>
            <a:endParaRPr lang="en-US" sz="3123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унесла жизни миллионов и разрушила экономику. Империи распались, социальные группы требовали справедливости и перемен.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волна в Европе после войны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1917–1918 годах в Германии произошла революция, свергшая кайзера и положившая начало Веймарской республике. Образовалась новая политическая система на базе демократических принципов.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конец монархии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и Османская империя распались, вызвав создание новых стран в Центральной Европе. Эти изменения сопровождались конфликтами и поиском новой национальной идентичности.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новые государства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в России большевики захватили власть, установив советскую власть. Начался переход к коммунистическому строю и Гражданская война, охватившая всю страну.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в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Ноябрьская революция и новый порядок в Германии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ноябре 1918 года массовые протесты привели к отречению кайзера Вильгельма II и окончанию монархического режима в Германии.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была провозглашена Веймарская республика с парламентской системой, но политическая ситуация оставалась нестабильной.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забастовки и формирование советов подчеркивали растущее влияние левых движений среди населения.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унизительные условия Версальского договора усилили недовольство и протестные настроения граждан.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Конец империй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и другие империи распались, открывая путь независимым государствам.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1918–1919 годы: Образование Чехословакии и Польши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новые национальные государства на развалинах империй, что сопровождалось конфликтами.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год: Венгерская советская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Прогрессистское правительство Белы Куна просуществовало менее полугода, прежде чем было свергнуто.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1920-х: Территориальные и политические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боролись за границы и власть, что вызывало внутренние и внешние конфликты.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новые государства в Центральной Европе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 формирование СССР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Октябрьской революции 1917 года в России началась длительная гражданская война, в ходе которой большевики укрепили контроль и подавили противников.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большевиков и гражданская война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активно поддерживал рабочие движения в Европе и Азии и выступал против иностранных интервенций и антикоммунистических сил.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революций в мире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был образован СССР, объединивший четыре республики и ставший центром распространения коммунистической идеологии.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Советского Союза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1919–1920 годах Италия пережила серию забастовок и революционных выступлений, известных как «Красное двухлетие».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крестьяне активно поддерживали социалистические и коммунистические движения, стремясь к улучшению условий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Версальским договором и экономический кризис породили рост фашистской идеологии как альтернативы левым движениям.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Муссолини провёл «поход на Рим», после чего фашисты получили власть и начали перестраивать страну.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волнения и подъём фашизма в Италии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забастовок и протестов в Европе после войны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протестов пришёлся на 1920 год, когда социальные напряжения достигли максимума.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архив Европейских застастовок,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1923 года количество массовых выступлений снизилось по мере стабилизации политической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Турецкая революция: конец империи и современная республика
</a:t>
            </a:r>
            <a:endParaRPr lang="en-US" sz="2328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Османской империи и угрозы оккупации Мустафа Кемаль возглавил движение за национальную независимость Турции в 1919–1922 годах.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Лозаннский договор 1923 года закрепил результаты борьбы, и была создана Турецкая республика с новым политическим устройством.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Турецкие реформы и путь к модернизации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Кемаль Ататюрк завершил эпоху теократического правления, ликвидировав султанат в 1922 и халифат в 1924 году, что существенно изменило политический строй.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султаната и халифата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введён латинский алфавит вместо арабского письма, а также приняты светские законы, укрепившие светскость государства и права граждан, включая бенефиты для женщин.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алфавит и светское законодательство
</a:t>
            </a:r>
            <a:endParaRPr lang="en-US" sz="1139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расширили образование, позволили женщинам голосовать и участвовать в общественной жизни, способствуя формированию современной турецкой нации.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участие женщин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Майское движение в Китае: начало перемен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китайские студенты выступили против передачи Шаньдуна Японии согласно Версальскому договору, организовав масштабные протесты и национальный подъём патриотизма.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популяризировало идеи культурного обновления и научного прогресса, обострив желание объединения народа и освобождения страны от внешнего влияния.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компартии и новые силы в Китае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28075" y="2907275"/>
            <a:ext cx="1787400" cy="2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540179" y="3351768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союза между коммунистами и националистами для борьбы с милитаристскими правительствами в стране.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77575" y="3302000"/>
            <a:ext cx="16353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год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3668" y="3716650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Коммунистической партии Китая в Шанхае в условиях растущего интереса к идеям марксизма и влияния Октябрьской революции.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913325" y="2168700"/>
            <a:ext cx="17184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790956" y="2583346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вооружённой борьбы и усиление революционного движения, формирование базовых зон коммунистического сопротивления.
</a:t>
            </a:r>
            <a:endParaRPr lang="en-US" sz="1000" dirty="0"/>
          </a:p>
        </p:txBody>
      </p:sp>
      <p:sp>
        <p:nvSpPr>
          <p:cNvPr id="14" name="Text 8"/>
          <p:cNvSpPr txBox="1"/>
          <p:nvPr/>
        </p:nvSpPr>
        <p:spPr>
          <a:xfrm>
            <a:off x="4769575" y="2540000"/>
            <a:ext cx="17742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 год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4675105" y="2966823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союза и начало гражданской войны между коммунистами и Гоминьданом, что стало затяжным конфликтом в Китае.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Индии: борьба за независимость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в Индии широко распространялись антиколониальные настроения, а Махатма Ганди возглавил движения ненасильственного сопротивления против британского владычества.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несотрудничества и массовые акции гражданского неповиновения стали важными этапами, поддержанными бойкотами и демонстрациями, на пути к полной независимости.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путь к самоуправлению и реформам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Реза-хан совершил государственный переворот и стал шахом, положив начало династии Пехлеви и новой эпохе в Иране.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затронули армию, транспорт и образование, снизив влияние духовенства и стимулируя модернизацию отраслей экономики и государственной администрации.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сближения с Европой усилала западнизацию общества и формировала светское управление, что изменило традиционную структуру страны.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Революционное движение и перемены в Японии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 году рисовые бунты выражали народное недовольство из-за резкого роста цен на основные продукты питания и социального кризиса.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1925 году было введено всеобщее мужское избирательное право, что значительно расширило политическое участие граждан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социалистических и либеральных идей способствовал появлению новых политических партий и активизации профсоюзного движения.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1920-х годов происходило постепенное обновление общества и продвижение к более открытому и конкурентному политическому процессу.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Национально-освободительные движения в Восточной и Юго-Восточной Азии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Вьетнаме сформировалось движение Вьетминь под руководством Хо Ши Мина, направленное на освобождение от французского колониального правления.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Индонезии развивалась партия национального движения, которая стремилась к независимости и созданию суверенного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Корее 1 марта 1919 года произошло массовое антияпонское восстание, ставшее символом борьбы за национальное освобождение.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привели к распаду старых империй и возрождению национального самосознания в различных регионах мира.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10+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государств появились вследствие революционных преобразований в Европе и Азии, что существенно изменило мировую политическую карту.
</a:t>
            </a:r>
            <a:endParaRPr lang="en-US" sz="1054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послевоенном устройстве мира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влияние революций на политику и общество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революций возникли новые политические режимы — от тоталитаризма в СССР до светских демократий в Турции и Иране.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затронули экономику и общественные структуры, подготавливая почву для развития современных государств и их политических 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революции сопровождались гражданскими войнами, отражая сложность переходного периода и влияя на социальную стабильность.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революционного движения: уроки для современности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национального самоопределения и социальной справедливости, возникшие тогда, продолжают влиять на политические движения и конфликты по всему миру.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XX века сформировали современные представления о правительстве, правах человека и роли общества в государственных преобразованиях.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 значение революционного движения для мира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1918–1930-х годов фундаментально изменили политические структуры Европы и Азии, заложив основы для национального самоопределения и новых идеологий, влияющих на наш мир сегодня.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2026-05-11T02:38:40Z</dcterms:created>
  <dcterms:modified xsi:type="dcterms:W3CDTF">2026-05-11T02:38:40Z</dcterms:modified>
</cp:coreProperties>
</file>