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синусов и косинусов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Преобразуем тригонометрические произведения в более удобные суммы.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формулы произведения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помогают упрощать выражения, решать уравнения и преобразовывать записи. В 9 классе особенно важны три случая: sin a·cos b, cos a·cos b и sin a·sin b.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заменяет одно произведение двумя синусами и делает запись удобнее для дальнейших действий.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тригонометрии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угла входят в правую часть формулы: сумма и разность.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произведения двух косинусов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cos a и cos b заменяется половиной суммы двух косинусов: с углами a+b и a-b.
</a:t>
            </a:r>
            <a:endParaRPr lang="en-US" sz="1425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умножения появляются две похожие тригонометрические функции, которые легче сравнивать, складывать и сокращать в следующих преобразованиях.
</a:t>
            </a:r>
            <a:endParaRPr lang="en-US" sz="1388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особенно удобна, если в примере нужно убрать произведение и оставить только выражения с косинусами одного типа.
</a:t>
            </a:r>
            <a:endParaRPr lang="en-US" sz="14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произведения двух синусов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важно не перепутать порядок слагаемых: сначала стоит cos(a-b), а затем cos(a+b).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выражение часто становится короче и удобнее для последующих вычислений или приведения подобных слагаемых.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sin a и sin b переходит в разность косинусов с аргументами a-b и a+b.
</a:t>
            </a:r>
            <a:endParaRPr lang="en-US" sz="13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формулы преобразования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записи строятся на одних и тех же углах суммы и разности.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выбора формулы нужно сначала определить, какие функции перемножаются. Во всех случаях используются углы a+b и a-b.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тригонометрии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формулу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преобразовании тригонометрического произведения.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преобразования встречаются чаще всего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типы школьных заданий по теме. На практике часто встречаются выражения, где нужно не только заменить произведение, но и продолжить упрощение.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требуется работать со смешанными примерами и упрощением выражений, а не только с одной формулой.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типовых заданий по теме, 9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формулами суммы и разности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формул суммы можно получить формулы произведения, а в обратную сторону — снова перейти к более привычной записи с суммой или разностью.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помогает видеть, что тригонометрические формулы не существуют отдельно, а образуют единую систему преобразований.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произведения получаются из формул синуса и косинуса суммы, поэтому в них появляются одни и те же углы a+b и a-b.
</a:t>
            </a:r>
            <a:endParaRPr lang="en-US" sz="13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по формуле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5325" y="23222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a = 30° и b = 60°. Тогда sin30°·cos60° заменяем по формуле sin a·cos b.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173434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углы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½[sin90° + sin(-30°)]. Из таблицы значений знаем, что sin90° = 1, а sin(-30°) = -½.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6071545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выходит ½[1 — ½] = ¼. Преобразование позволяет быстро получить точный результат без лишних вычислений.
</a:t>
            </a:r>
            <a:endParaRPr lang="en-US" sz="12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выражение легче сравнивать с другими слагаемыми и приводить к общему виду.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произведения косинусов: cos x · cos 2x = ½[cos(3x) + cos x].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появляются два косинуса с разными аргументами вместо одного произведения.
</a:t>
            </a:r>
            <a:endParaRPr lang="en-US" sz="24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sin x · cos x и ½ sin 2x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запись особенно полезна, когда в задаче встречается один и тот же угол и требуется быстро перейти к форме с удвоенным аргументом.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совпадают, значит формула верна для всех значений x и напрямую связывает произведение с формулой двойного угла.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формула: sin x · cos x = ½ sin 2x.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49" y="2266175"/>
            <a:ext cx="26040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преобразование удобным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лишних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произведения на сумму или разность исчезает умножение между тригонометрическими функциями. Это делает выражение короче и уменьшает риск ошибок при дальнейших преобразованиях.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типы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правой части часто появляются только синусы или только косинусы. Их легче складывать, вычитать и сравнивать, особенно если в выражении есть несколько похожих частей.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использовать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Преобразованная запись удобна для подстановки, приведения подобных слагаемых и решения уравнений. Ученику легче увидеть общий вид выражения и выбрать следующий шаг.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значения, которые часто нужны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для стандартных углов помогают быстро применять формулы без лишних вычислений.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стандартных углов произведение можно найти сразу, если помнить табличные значения синуса и косинуса.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значений тригонометрических функций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допустить ошибок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знак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для sin a · sin b справа стоит разность косинусов, поэтому нельзя автоматически ставить плюс. Ошибка со знаком меняет весь результат и делает преобразование неверным.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теряйте два аргумента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обязательно присутствуют a+b и a-b. Если оставить только один аргумент, часть информации исчезнет, и выражение уже не будет равносильно исходному произведению.
</a:t>
            </a:r>
            <a:endParaRPr lang="en-US" sz="1388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путайте виды формул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произведения похожи на формулы суммы и разности углов, но решают разные задачи. Сначала нужно понять, что именно дано: произведение функций или выражение с углами.
</a:t>
            </a:r>
            <a:endParaRPr lang="en-US" sz="13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преобразования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выборе нужной тригонометрической формулы по виду произведения.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преобразования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упрощение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произведения синусов и косинусов часто мешают увидеть общий вид выражения. После преобразования появляются суммы и разности, с которыми удобнее работать дальше. Поэтому такие формулы помогают быстрее довести решение до конца.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и колебания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Синусоиды описывают повторяющиеся процессы: движение маятника, изменение звука, колебания пружины. Когда в задаче встречаются произведения функций, их удобно переводить в более наглядную форму. Тогда связь с графиком становится понятнее.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уравнениям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тригонометрических уравнений важно уметь раскрывать сложные записи и приводить похожие части к одному виду. Формулы произведения помогают убрать лишнее умножение и увидеть, какие значения углов нужно сравнивать.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выражения до и после преобразования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особенно заметно, что исчезает лишнее умножение, а структура записи становится более прозрачной для последующих шагов.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применения формул выражение короче и проще для вычислений, поэтому преобразование экономит время и снижает риск ошибки.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основано на свойствах формул преобразования произведений синусов и косинусов.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основных формул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косинуса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cos a · cos b получается сумма двух косинусов. Эта запись полезна, когда нужно убрать произведение и оставить функции одного типа с разными аргументами.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синуса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sin a · sin b превращает произведение в разность косинусов. Здесь особенно важно точно соблюдать порядок слагаемых, чтобы не изменить знак ответа.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sin a · cos b удобно заменять суммой двух синусов. В результате появляются аргументы a+b и a-b, что помогает быстрее упростить выражение.
</a:t>
            </a:r>
            <a:endParaRPr lang="en-US" sz="13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произведения переводят синусы и косинусы в сумму или разность, делая выражения короче и понятнее. Это помогает в вычислениях, уравнениях и при изучении двойного угла.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2026-05-29T14:57:39Z</dcterms:created>
  <dcterms:modified xsi:type="dcterms:W3CDTF">2026-05-29T14:57:39Z</dcterms:modified>
</cp:coreProperties>
</file>