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XVI–XVII веков: между традициями и новизной
</a:t>
            </a:r>
            <a:endParaRPr lang="en-US" sz="2733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перемен, где старый мир и новое время существовали рядом.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0635" y="1350000"/>
            <a:ext cx="2686430" cy="26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Средневековья Европа быстрее менялась: открывались новые земли, росла роль городов и торговли, печатались книги, а учёные всё чаще проверяли знания наблюдениями и опытами.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момент европейской истории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сохранялось в жизни европейцев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оставалось разделённым на сословия: дворянство, духовенство, горожан и крестьян. Права, обязанности и образ жизни каждой группы были разными и определяли место человека в обществе.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Сословный порядок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жило в деревнях и работало в сельском хозяйстве. Урожай, погода и состояние земли напрямую влияли на достаток семьи, а неурожаи нередко приносили голод и нужду.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земле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обычаи по-прежнему сильно определяли повседневность. Люди соблюдали церковные праздники, следовали традициям и считали власть короля и отца семьи естественной и привычной.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веры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сохранялась строгая иерархия: старшие принимали решения, младшие подчинялись, а труд и послушание считались важными добродетелями. Такой уклад почти не менялся поколениями.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правила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511" y="1488005"/>
            <a:ext cx="3526277" cy="280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 перемен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Венеция, Антверпен и Амстердам стали важными пунктами морской торговли. Через их порты проходили товары, деньги и новости, связывая разные части Европы быстрее, чем раньше.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узлы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шла быстрее сельской: здесь чаще появлялись новые профессии, книги, слухи и споры. Люди чаще встречались, обменивались мнениями и узнавали о переменах в других странах.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идеи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городах развивались банки, кредит и торговые лавки. Купцы могли хранить деньги, брать займы и заключать сделки, что делало торговлю более сложной и прибыльной.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лавки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было много мастерских, где работали ремесленники разных специальностей. Здесь создавали ткани, оружие, посуду и одежду, а труд становился более разнообразным и организованным.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мастерские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XVI–XVII веках старые порядки не исчезали сразу, а постепенно дополнялись новыми явлениями.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сферах видно сочетание привычного и нового: традиции сохранялись, но их всё заметнее меняли реформы, торговля и наука.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новизна в разных сферах жизни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1517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выступил с 95 тезисами, критикуя злоупотребления католической церкви. Его выступление стало началом Реформации и вызвало широкие споры о вере.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вере часто переходили в войны и борьбу за влияние между государствами. Религия стала не только делом совести, но и важной политической силой.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появились новые христианские направления: лютеранство, кальвинизм и англиканство. Религиозное единство Западной Европы распалось, а различия между странами усилились.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 религиозные перемены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новые идеи распространялись по Европе
</a:t>
            </a:r>
            <a:endParaRPr lang="en-US" sz="2498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от печати к быстрому обмену знаниями и новым учреждениям.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атлантических связей усилил значение портов на западе и севере Европы, где быстрее развивались морская торговля и банковское дело.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центр Европы постепенно сместился от Средиземного моря к Атлантике.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истории; схематические данные для сравнения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торговых путей в Европе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морские открытия и новые товары
</a:t>
            </a:r>
            <a:endParaRPr lang="en-US" sz="2634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Колумба, Васко да Гамы и Магеллана открыли европейцам новые пути в Америку, Индию и вокруг Земли. Представления о размерах и устройстве мира резко расширились.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маршруты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Европу стали поступать сахар, специи, табак и какао. Эти товары меняли вкусы людей, появлялись на столах богатых горожан и становились частью повседневной торговли.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продукты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открытия усилили борьбу держав за земли, порты и богатства. Испания, Португалия, а затем и другие страны стремились закрепиться в заморских владениях.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соперничество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Америки в Европу шли золото и серебро, что увеличивало денежное обращение и богатство отдельных стран. Вместе с этим росла зависимость экономики от мировой торговли.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металлы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 XVII века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и новая картина мира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предложил гелиоцентрическую систему, в которой Земля движется вокруг Солнца. Это стало смелым шагом против старых представлений о строении Вселенной.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способ познания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всё важнее становились наблюдение, опыт, измерения и расчёты. Учёные всё меньше полагались на авторитет древних мыслителей и всё больше — на доказательства.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и наблюдения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использовал телескоп, чтобы изучать небесные тела. Его наблюдения показали, что природу нужно не только читать по книгам, но и проверять опытным путём.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и законы природы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1687 году Исаак Ньютон сформулировал закон всемирного тяготения. Он показал, что движение небесных тел можно объяснять точными законами и математикой.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0329" y="1771425"/>
            <a:ext cx="3301742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 разных странах сочетались сильная власть монархов, рост государственных институтов и собственные политические особенности.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усиливались централизованные государства, но пути развития власти были разными: от абсолютной монархии до роста роли парламента.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Европы XVI–XVII веков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державы и формы власти в XVII веке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69188"/>
            <a:ext cx="368100" cy="37997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Европы: старые традиции и новые стили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 христианские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 архитекторы по-прежнему обращались к античному наследию и библейским сюжетам. Эти темы оставались понятными обществу и помогали соединять привычные ценности с новыми художественными поисками.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стремилось поражать зрителя пышностью, движением и яркими контрастами. Здания, картины и скульптуры создавали ощущение торжественности, силы и эмоционального подъёма, особенно в крупных европейских центрах.
</a:t>
            </a:r>
            <a:endParaRPr lang="en-US" sz="1171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Рим, Мадрид, Антверпен и Париж стали местами, где работали известные мастера и распространялись новые вкусы. Через эти города художественные идеи быстро расходились по Европе.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Маньеризм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Маньеризм стал переходным стилем, в котором мастера отходили от строгих правил гармонии. В произведениях появлялись вытянутые фигуры, необычные позы и более напряжённое, иногда тревожное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людей в эпоху перемен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жизнь становилась более оживлённой: росло число рынков, лавок, трактиров и мастерских. Люди чаще встречались, обменивались новостями и наблюдали за новыми ремёслами и товарами.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привычки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крестьян жило скромно, много работало и зависело от урожая. Неурожаи, холод или засуха легко превращались в голод, долги и тяжёлые годы.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быт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товарам из-за океана в рационе появлялись новые продукты и напитки. Они делали стол разнообразнее, но были доступны прежде всего тем, кто мог их купить.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стол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богатых горожан и знати одежда становилась ярче, сложнее и дороже. Ткани, украшения и фасоны показывали положение человека в обществе и подчеркивали его богатство.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достаток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религий показывает не только вероисповедание, но и исторические границы влияния. После Реформации Европа стала намного более разнообразной.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утратила религиозное единство, а различия между регионами стали важной частью политики и повседневной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по истории Европы XVI–XVII веков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Европы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религиозных конфликтов к новому порядку в Европе
</a:t>
            </a:r>
            <a:endParaRPr lang="en-US" sz="2026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 событиях Реформации, религиозных войн и Вестфальского мира 1648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банки и первые признаки капитализма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мануфактурах работа делилась на отдельные операции, поэтому изделие создавали несколько мастеров или рабочих. Такой порядок ускорял производство и делал его более организованным, чем обычное ремесло.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всё чаще пользовались кредитами, обменом денег и банковскими услугами. Это помогало вести дальние сделки, покупать товары заранее и безопаснее распоряжаться большими суммами.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 и банки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на дальние расстояния требовала страхования грузов и точных расчётов. Морские перевозки связывали европейские порты с колониями и приносили предпринимателям большую прибыль.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хозяйстве всё заметнее становились прибыль, капитал и расчёт. Это означало, что успех зависел не только от мастерства, но и от умения вкладывать средства и получать доход.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денег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Англия усиливают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росла власть короля, а Англия всё заметнее спорила о границах королевской и парламентской власти. Эти страны становились важными игроками европейской политики. Их решения влияли на войны, союзы и торговлю далеко за пределами собственных границ.
</a:t>
            </a:r>
            <a:endParaRPr lang="en-US" sz="1084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и торговые центры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Нидерландах и Швеции усиливались города, порты и связи с внешним миром. Здесь рядом существовали торговля, типографии и школы, а новые идеи распространялись быстрее. На карте Европы такие центры показывали, где рождались и обсуждались перемены.
</a:t>
            </a:r>
            <a:endParaRPr lang="en-US" sz="1084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 карте: политические и культурные изменения
</a:t>
            </a:r>
            <a:endParaRPr lang="en-US" sz="27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925" y="2477750"/>
            <a:ext cx="273324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увидеть, как открытия, религиозные перемены, войны и научные идеи сменяли друг друга в XVI–XVII веках.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эпохи связаны с расширением мира, религиозным расколом, научным переворотом и изменением отношений между государствами.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Европы XVI–XVII веков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эпохи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291683"/>
            <a:ext cx="404700" cy="35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425" y="1309670"/>
            <a:ext cx="404700" cy="32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963" y="1280450"/>
            <a:ext cx="334425" cy="38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50" y="3047433"/>
            <a:ext cx="404700" cy="359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5425" y="3047433"/>
            <a:ext cx="404700" cy="359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2802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сохранилась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и правители по-прежнему играли главную роль в политике. Однако их власть в разных странах стала сильнее и начала опираться на более сложный государственный аппарат.
</a:t>
            </a:r>
            <a:endParaRPr lang="en-US" sz="1050" dirty="0"/>
          </a:p>
        </p:txBody>
      </p:sp>
      <p:sp>
        <p:nvSpPr>
          <p:cNvPr id="10" name="Text 2"/>
          <p:cNvSpPr txBox="1"/>
          <p:nvPr/>
        </p:nvSpPr>
        <p:spPr>
          <a:xfrm>
            <a:off x="3415350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оставалась важной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не исчезли, а продолжали влиять на законы, праздники и повседневные привычки. При этом единая вера в Западной Европе уже распалась.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620267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книга и наука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ускорила распространение знаний, а научный метод помог людям больше доверять наблюдению и опыту. Это изменило представления о мире и роли человека в нём.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28025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товары и деньги всё чаще двигались по морям и океанам. Торговля связывала страны, порты и колонии, делая экономику шире и сложнее.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3415350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 и новые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на мануфактурах и рост сильных государств показывали переход к новому порядку. Старый мир не исчез, но его основы постепенно менялись.
</a:t>
            </a:r>
            <a:endParaRPr lang="en-US" sz="1022" dirty="0"/>
          </a:p>
        </p:txBody>
      </p:sp>
      <p:sp>
        <p:nvSpPr>
          <p:cNvPr id="14" name="Text 6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и что стало новым в Европе XVI–XVII веков
</a:t>
            </a:r>
            <a:endParaRPr lang="en-US" sz="21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XVI–XVII веков: время перехода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XVI–XVII веков показала, что история движется не рывком, а постепенными переменами. Рядом с привычным миром выросли новые идеи, науки, торговля и государства, которые изменили Европу.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2026-06-02T07:35:32Z</dcterms:created>
  <dcterms:modified xsi:type="dcterms:W3CDTF">2026-06-02T07:35:32Z</dcterms:modified>
</cp:coreProperties>
</file>