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мастерской художника слова: ещё раз об олицетворении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оживляет слово: неживое говорит, чувствует и действует как человек.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речи: что уже знаем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обычно изучают рядом с эпитетом, сравнением и метафорой. Его можно встретить в сказках, стихах, баснях, загадках и пейзажных описаниях. Так проще понять, как писатель делает обычные слова яркими и эмоциональными.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42581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27406" y="2237181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42581"/>
            <a:ext cx="218700" cy="218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олицетворение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Неживое действует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показывает ветер, солнце, ночь или время как живых существ. Им приписывают движения и поступки, поэтому картина становится ближе и нагляднее: «ветер поёт», «время бежит».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у неживого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может включать человеческую речь: неживой объект начинает «говорить». Так появляется образ, который хочется слушать и представлять, например: «солнце улыбается», будто обращаясь к миру.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передаёт эмоции через предметы и явления природы. Они «радуются», «грустят», «молчат» или «сердятся», как в примерах «ночь укрыла землю» и «сумрак молчит».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неживому приписывают мысли и намерения: оно как будто хочет, ждёт, решает. Так отвлечённые понятия становятся понятными и «живыми», потому что ведут себя по-человечески.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ярче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олицетворения — сделать описание живым и запоминающимся. Писатель выбирает образный глагол, и читатель ярче чувствует настроение эпизода, даже без подробных объяснений.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роли живого героя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чаще всего становится «героем»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литературе олицетворяют ветер, солнце, лес, дождь, снег, реку и облака. У этих образов появляются действия человека: «шепчет лес», «играет ветер» — и пейзаж начинает «участвовать» в событии.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добавляют жизнь пейзажу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Уместный пример для иллюстрации — лес или поле в разное время года. Тогда природные явления выглядят как участники действия: то «засыпает поле», то «сердится гроза». Читателю легче представить картину.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олицетворение в тексте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слово, которое называет предмет, явление природы или понятие. Затем проверьте: описывается ли у него действие, чувство или речь, присущие человеку, а не обычное природное состояние.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дождь «плачет», трава «шепчет», город «просыпается», а ночь «молчит», значит, объекту дали человеческую роль. Олицетворение узнаётся именно по человеческой активности или переживанию.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действует так, как ему свойственно в обычной жизни, приёма может не быть. Например, «дверь открылась» — это бытовое событие без переноса признака человека, поэтому это не олицетворение.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оживляется в литературных текстах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показывает: чаще всего писатели оживляют именно картины природы, а затем — повседневные вещи и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природные образы получают человеческие действия и чувства, текст звучит выразительнее. Поэтому «большой сектор» закономерен.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(оценочные пропорции для визуализации)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и человеческие черты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строится на переносе человеческих качеств на то, что человеком не является. В результате предмет или явление не становится настоящим живым существом — но ведёт себя как человек в тексте.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выражениях «утро улыбается», «ночь молчит» и «город проснулся» главное — именно человеческое действие или состояние. Читатель следит не за фактом, а за образом и отношением автора.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художник слова подбирает «человеческий» глагол: шепчет, смеётся, сердится, ждёт. От этого меняется ритм фразы и эмоциональный тон: текст может стать тихим, тревожным или радостным.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олицетворение помогает лучше почувствовать смысл: настроение сцены передаётся через «поведение» неживого объекта, а не только через прямые объяснения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364535"/>
            <a:ext cx="3856200" cy="192242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олицетворение отличается от других средств выразительности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выделяет признак предмета, сравнение сопоставляет два объекта, метафора переносит значение. Олицетворение же наделяет неживое человеческими действиями, чувствами или речью.
</a:t>
            </a:r>
            <a:endParaRPr lang="en-US" sz="985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объекта появляется человеческая «роль», перед вами олицетворение. Тогда образ работает на эмоцию и живое восприятие текста, а не только на красивое описание.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средствам художественной выразительности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30603"/>
            <a:ext cx="254651" cy="2263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625" y="3927480"/>
            <a:ext cx="188253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в сказках, стихах и баснях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Фольклор: мир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сказках, песнях и пословицах часто оживают солнце, месяц, ветер, лес и море. Такой приём помогает создать образный, «живой» мир, где человек связан с природой напрямую.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Стихи: связь человека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олицетворение делает пейзаж частью настроения лирического героя. Когда, например, «ветер играет» или «река поёт», читатель лучше чувствует движение времени и эмоциональный фон строк.
</a:t>
            </a:r>
            <a:endParaRPr lang="en-US" sz="838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Басни: животные как люди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баснях олицетворение и близкие приёмы помогают показать, что животные похожи на людей: они «действуют», «спорят», «поступают». Так усиливается нравственный смысл истории.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авторы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 можно встретить у А. С. Пушкина, Ф. И. Тютчева и С. А. Есенина. У этих авторов олицетворение особенно заметно в описаниях природы и смене времён года.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олицетворение в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анализа образа (на примере «туман крадётся по лугу»).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олицетворение создаёт настроение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радость и «светлое дыхание»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появляются действия вроде «солнечный день смеётся», мир становится тёплым. Глаголы подсказывают спокойный темп, и читатель чувствует, как день «раскрывается».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Полдень: ожидание и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становится резким, как у ветра («играет», «налетает»), возникает ожидание. Такое олицетворение делает картину динамичной и чуть тревожной, будто вот-вот случится событие.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Вечер: грусть, тишина и пауза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с мягкими глаголами — «ночь укрыла землю», «время замедлилось» — усиливают чувство спокойной грусти. Настроение меняется от движения к тишине, и образ становится ближе к переживанию героя.
</a:t>
            </a:r>
            <a:endParaRPr lang="en-US" sz="1025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Ночь: таинственность и загадка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«туман крадётся» создаёт ощущение скрытого присутствия. Важно, что выбор глагола делает «туман» действующим лицом: он не просто виден, он будто действует скрытно.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человеческие признаки переносятся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порядок предпочтений: движение и чувства дают самый яркий «эффект оживления» и лучше всего удерживают внимание.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выбирают те признаки, которые легко представить в образе. Реже встречаются речь и мысли: они требуют более сложной внутренней «работы» образа.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(обобщённые школьной программой)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мини-истории для книжной иллюстрации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парк: как листья начинают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стало тише, и деревья будто прислушались к себе. Листья кружились и «шептали» под ногами, пока редкое солнце пробивалось сквозь туман. Иллюстрация легко поддержит ощущение близкого разговора природы.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берег: ветер и волны в роли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водой поднимался ветер, и он «играл» с солёными брызгами. Волны набегали, словно кто-то торопился рассказать тайну, и «река» здесь превращалась в музыку берега. Рисунок помогает увидеть движение как характер и настроение сцены.
</a:t>
            </a:r>
            <a:endParaRPr lang="en-US" sz="1045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вечер: ночь, которая укрывает и молчит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укрыл землю ровным белым одеялом, и двор на минуту стал почти беззвучным. Ночь «молчала», а окна светились теплее на фоне синевы. Такая сцена работает и для тёплого света, и для чувства спокойной таинственности.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352410"/>
            <a:ext cx="3856200" cy="192242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олицетворения в литературе и фольклоре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неживые образы получают человеческие черты и какую роль это играет в тексте.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оживляющий глагол делает картину «сценой с героями». Это помогает выразить настроение и подтолкнуть читателя к нужному восприятию.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 теме олицетворения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поиске олицетворения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№1 — относить к олицетворению любое действие предмета. Если дверь просто открылась, это обычное описание факта, а не перенос человеческой черты на неживой объект.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№3 — путать олицетворение с красивой фразой. Если есть образность, но нет человеческого действия, чувства или речи, приём не считается олицетворением, даже если фраза звучит ярко.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№2 — пропустить скрытый перенос. В выражении «время бежит» человек не наблюдает физический бег, но глагол передаёт движение как качество времени, делая его «действующим».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точности: у неживого появляется человеческая черта — действие, чувство или речь. Именно этот признак связывает образ с живым поведением и создаёт эффект «оживления».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обычного описания получается художественный образ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преобразования: от предметного факта к живому действующему образу.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05356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олицетворение особенно уместно в собственных текстах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и фантазийные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неживое легко превращается в персонажа. Попросите себя: что «может» делать предмет по логике сказочного мира? Тогда образ станет цельным и запоминающимся.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пишете о деревьях, ветре, дожде или снеге, олицетворение помогает сделать пейзаж «участником» событий. Подбирайте глаголы, которые соответствуют погоде и времени суток.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о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небольших школьных сцен подходят мягкие олицетворения: тишина «наступает», звонок «будит», книга «ждёт». Это добавляет эмоциональный фон без перегруженности сюжета.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детали оживают, когда вы говорите о чувствах через действия: дом «радуется», улица «шепчет», лестница «тянется». Главное — сохранять один тон: от спокойного к тревожному.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среди других средств выразительности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приёмы, обращайте внимание на «ядро» образа: у олицетворения это человеческое поведение неживого объекта.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Диаграмма-напоминание подчёркивает различия по ведущему признаку. По нему легче всего отличить олицетворение от эпитета, сравнения и метафоры.
</a:t>
            </a:r>
            <a:endParaRPr lang="en-US" sz="1196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средств выразительности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что нужно уметь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Находите в предложении человеческую черту, которая наделяет неживой объект жизнью. Это может быть действие, чувство или речь, выраженные глаголом или близкой к нему формой.
</a:t>
            </a:r>
            <a:endParaRPr lang="en-US" sz="115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Отличайте олицетворение от обычного описания и от других приёмов. Если в тексте нет человеческого признака у объекта, перед вами не олицетворение, а другое средство.
</a:t>
            </a:r>
            <a:endParaRPr lang="en-US" sz="1192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«солнце смеётся», «ночь укрыла землю», «город не спит» определите, какой именно образ оживляет текст. Также отметьте настроение: радость, тишина или ожидание.
</a:t>
            </a:r>
            <a:endParaRPr lang="en-US" sz="11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мир оживает в словах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неживое похожим на живого участника действия. Благодаря этому вы легче видите картины, «слышите» слово и чувствуете настроение текста — от природы до сказки.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2026-05-13T00:54:00Z</dcterms:created>
  <dcterms:modified xsi:type="dcterms:W3CDTF">2026-05-13T00:54:00Z</dcterms:modified>
</cp:coreProperties>
</file>