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мудростью богата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добру, смелости и разумному поступку.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сказки нужны на уроке чтения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сказка помогает учиться читать внимательнее, понимать поступки героев и пересказывать историю. В ней легко заметить повторяющиеся слова, яркие образы и важную мысль, которая остаётся в памяти.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мудрость в сказке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в сказке начинается с умения выбрать правильный поступок. Герой не спешит, думает о других и старается не причинить никому вреда.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советы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персонаж умеет слушать старших и замечать подсказки. Это помогает ему не попасть в беду и найти верное решение в трудный момент.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мудрость связана не с силой, а с терпением, честностью и уважением. Такой герой может быть скромным, но его поступки оказываются правильными.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хороший поступок делает человека лучше. После чтения становится понятно: думать перед действием всегда полезно, даже если история кажется очень волшебной.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 помогает победить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слабому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 не проходит мимо чужой беды. Он поддерживает слабого, и именно это часто меняет ход сказки в его пользу.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друзьям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не бросает товарищей в трудный час, рядом с ним появляются помощники. В сказке добро возвращается благодарностью и поддержкой.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 злости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персонаж не отвечает злом на зло. Он сохраняет спокойствие, и это помогает ему не потерять честь и добиться победы.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на стороне добра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силы в сказке часто помогают тем, кто поступает по совести. Добро становится сильнее, когда герой действует честно и с заботой.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67" y="2256352"/>
            <a:ext cx="635400" cy="50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 «Репка»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Репку вытянуть получилось только тогда, когда все стали помогать друг другу. Сказка показывает: общее дело удаётся, если никто не остаётся в стороне.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каждый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мышка оказалась нужной. Сказка напоминает, что маленькая помощь тоже имеет значение и может стать решающей для большого результата.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слабому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слабым не стоит смеяться, ведь именно он может принести пользу. В сказке ценится не сила, а готовность помочь в нужный момент.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труд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труд учит терпению и ответственности. Герои не спорят, а действуют вместе, поэтому добиваются успеха и радуются общему делу.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 «Колобок»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хвастаться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Колобок слишком верит в свою удачу и постоянно хвастается. Из-за этого он перестаёт замечать опасность и сам подводит себя к беде.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осторожным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нельзя доверять каждому незнакомцу. Внимательность помогает заметить риск вовремя и не попасть в неприятную ситуацию.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советы близких — это не просто правила, а защита. Когда герой их не слушает, он теряет безопасность и попадает в ловушку.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 последствиях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решение имеет результат. История Колобка учит заранее представлять, чем может закончиться смелый, но необдуманный поступок.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сказке появляется урок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героя от проблемы к главной мысли сказки.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и смекалка в сказках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трудность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попадает в непростую ситуацию и понимает, что одной силы мало. Тогда ему нужно подумать, как выбраться из беды.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находчивое решение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подсказку, придумывает нестандартный ход или вовремя просит помощи. Смекалка помогает там, где прямой путь уже не работает.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важный вывод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находчивость спасает героя, а злую хитрость сказка осуждает. Читатель запоминает: ум полезен, если он служит добру.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Ковёр-самолёт и дальняя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мечтает добраться до далёкой цели, и вдруг появляется ковёр-самолёт. Он несёт путника над лесами и реками, словно ветер из сказки. Путь становится быстрым, а приключение — ещё ярче и интереснее.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зверь на пути к цели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герою помогает не вещь, а верный зверь. Лиса, конь, птица или волк могут подсказать дорогу, предупредить об опасности или вынести героя из беды. Так сказка показывает, что помощь приходит неожиданно.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слово и чудесный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всё решает не меч, а сказочное слово, клубок или сапоги-скороходы. Стоит герою правильно воспользоваться подарком, и путь к цели открывается. Иллюстрация легко передаёт это чувство движения и надежды.
</a:t>
            </a:r>
            <a:endParaRPr lang="en-US" sz="1233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и помощники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делают героя сильнее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получает победу сразу. Он ждёт, трудится и не жалуется, а это учит его выдержке и спокойствию в трудный момент.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становятся 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персонаж спотыкается, сказка не смеётся над ним. Она показывает, как ошибка помогает понять, что нужно делать иначе в следующий раз.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растёт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проходит через страх и неизвестность, он становится увереннее. После испытаний он уже умеет действовать решительно и не опускать руки.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крепнет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проверяют характер. Тот, кто остаётся честным, внимательным и добрым, выходит из сказки сильнее и становится настоящим примером для читателя.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семья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начало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именно дом становится местом, где герой учится заботе, терпению и ответственности. Отношение к родным показывает, каким человеком он вырастет и какие решения сумеет принять.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Родители, бабушка, дедушка или другой мудрый помощник часто подсказывают герою верный путь. Тот, кто умеет слушать добрый совет, реже попадает в беду и быстрее находит выход.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младших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напоминают, что маленьких и слабых нельзя обижать или оставлять без помощи. Забота о младших делает героя надёжным, а семью — дружной и крепкой.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помнит обещание, не забывает о родных и старается никого не огорчить, он поступает по-настоящему мудро. Такие поступки учат беречь любовь и доверие в семье.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из примера помогают коротко выразить три важные сказочные мысли.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пословицы из примера легко связывают сказку с жизнью: труд, осторожность и верность дружбе. Они помогают быстрее понять, чему учит история.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пословиц в тексте слайда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сказочников говорят о добре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сказка и красота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Пушкина волшебство звучит как песня: у каждого героя свой характер, а у событий — яркий ритм. За красивыми образами всегда заметен выбор между добром и эгоизмом, верностью и обманом.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Чуковский: смешно, но поучительно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Чуковского легко запоминаются благодаря шуткам, повторам и живому языку. Но за весёлым сюжетом всегда стоит важный урок: не бросать товарищей, быть смелым и не бояться исправлять ошибку.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просто о важном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Толстого часто говорят очень ясно и спокойно, будто старший друг объясняет младшему что-то важное. В них особенно заметны труд, честность, уважение к людям и умение отвечать за свои поступки.
</a:t>
            </a:r>
            <a:endParaRPr lang="en-US" sz="10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00" y="2162625"/>
            <a:ext cx="625500" cy="50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5890" y="2135780"/>
            <a:ext cx="346313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7378" y="2135780"/>
            <a:ext cx="623363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вместе делает сказку интереснее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обсудить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и ребёнок вместе замечают, почему герой поступил правильно или ошибся. Разговор помогает не просто прочитать текст, а понять, чему он учит.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веселее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слова, повторы и необычные имена звучат особенно ярко, когда их читают вслух. Сказка тогда оживает, будто сама заглядывает в комнату.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задавать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спросить о непонятном поступке героя, а взрослый — спокойно объяснить. Так чтение превращается в добрый разговор, а не в скучное задание.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запоминается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сказку читают вместе, события и герои быстрее складываются в понятную историю. Ребёнку легче пересказать текст и назвать главную мысль без лишних подсказок.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главную мысль сказки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сюжета помогает увидеть поступки героев, их последствия и нравственный вывод.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развивает речь и воображение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повторы тренируют память и делают речь более уверенной. Ребёнок быстрее запоминает фразы, потому что они звучат ритмично, ясно и легко подхватываются.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становятся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встречаются яркие определения, необычные имена и выразительные сравнения. Они расширяют словарный запас и помогают подбирать слова для пересказа и ответа на уроке.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становится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сюжет обычно идёт по понятной цепочке событий. Это помогает ребёнку пересказывать текст последовательно, не теряя начало, середину и конец истории.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работает смелее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предметы в сказке могут стать чудесными и необычными. Благодаря этому ребёнок учится представлять лес, замок или избушку так, будто они рядом.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после долгого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 не всегда выглядит богатырём с первых страниц. Он может ошибаться, уставать и сомневаться, но не сдаётся, слушает добрый совет и всё-таки приходит к победе.
</a:t>
            </a:r>
            <a:endParaRPr lang="en-US" sz="1483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помощники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побеждает не один, а вместе с друзьями, зверями или волшебными помощниками. Такая история показывает, что доброта и верность делают путь короче, а трудность — легче.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тот, кто умеет быть добрым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мудрость в обычной жизни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без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делится игрушкой или карандашом, он поступает так же мудро, как добрый сказочный герой. Такой поступок помогает дружбе и делает игру спокойнее.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Сдержать обещание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герой, который держит слово, вызывает доверие. В жизни это тоже важно: если пообещал помочь или прийти вовремя, нужно выполнить обещание до конца.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тому, кто слабее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не смеяться над тем, кто ошибся или пока не умеет что-то делать. Доброта в школе и дома делает людей ближе и сильнее.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перед поступком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сначала подумает, а потом сделает, он избежит многих неприятностей. Сказочная мудрость напоминает: осторожность и внимание часто спасают от лишних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сказке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сильнее зла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честность, доброта и верность помогают герою пройти трудный путь. Злой поступок в конце концов раскрывается и получает заслуженный ответ.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всегда заметен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сказочных историях уважение вызывают те, кто старается, терпит и доводит дело до конца. Лень и пустые обещания, наоборот, редко приводят к хорошему.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мешает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хвастается или переоценивает себя, он легко попадает в смешную или опасную ситуацию. Сказка учит скромности и внимательному отношению к советам.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друзья, помощники и добрые слова нередко спасают героя в самый трудный момент. Поэтому сказка напоминает: вместе легче преодолеть любую беду.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добру и уму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остаётся добрым учителем, потому что через яркие истории показывает, как выбирать правильный поступок. Она помогает детям расти внимательными, смелыми и сердечными.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2026-05-27T14:55:43Z</dcterms:created>
  <dcterms:modified xsi:type="dcterms:W3CDTF">2026-05-27T14:55:43Z</dcterms:modified>
</cp:coreProperties>
</file>