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Гражданская война и интервенция 1917-1922 годов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Конфликт, изменивший Россию и её соседей, с глубокими социальными и политическими последствиями.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приведшие к гражданской войне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1917 года страна оказалась в кризисе: экономика разрушена, армия распалась, а разные силы боролись за власть. Это создало условия для масштабного конфликта, в котором столкнулись идеологии и национальные интересы.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45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00" y="2139982"/>
            <a:ext cx="4020300" cy="8637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25" y="3037782"/>
            <a:ext cx="4020300" cy="8637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625" y="3935582"/>
            <a:ext cx="4020300" cy="8637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конфликта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и большевики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под руководством большевиков стремилась сохранить революционные завоевания и создать централизованное советское государство. Их идеология опиралась на социализм и международный пролетарский интернационал.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06300" y="2240627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и его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объединило монархистов, либералов и социалистов-революционеров, выступавших за свержение большевиков и возрождение прежнего порядка либо установление демократической системы.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406311" y="31384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 сепаратистские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регионах, как Украина, Закавказье и Средняя Азия, усилились национальные стремления к самостоятельности, что добавило сложности конфликту и привело к формированию собственных армий.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406311" y="40362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повстанцы (зелёные)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крестьяне, недовольные и красными, и белыми, организовывали автономные отряды, ведущие борьбу за защиту своих земель и против мобилизации, участвуя в народных восстаниях.
</a:t>
            </a:r>
            <a:endParaRPr lang="en-US" sz="1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социальной катастрофы 1918-1921 гг.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показывают масштаб разрушений и человеческих бедствий в ходе гражданской войны и интервенции.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усугубила демографический и экономический кризис в стране.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Наркомпрос, Госкомстат РСФСР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" y="1692440"/>
            <a:ext cx="1767977" cy="1312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01" y="1692440"/>
            <a:ext cx="1767977" cy="1312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26" y="1692440"/>
            <a:ext cx="1767977" cy="13121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551" y="1692440"/>
            <a:ext cx="1767977" cy="1312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военачальники периода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85200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Троцкий — архитектор Красной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нарком по военным делам, Троцкий сформировал дисциплинированную и эффективную армию, которая сыграла ключевую роль в победе большевиков в войне.
</a:t>
            </a:r>
            <a:endParaRPr lang="en-US" sz="1067" dirty="0"/>
          </a:p>
        </p:txBody>
      </p:sp>
      <p:sp>
        <p:nvSpPr>
          <p:cNvPr id="11" name="Text 3"/>
          <p:cNvSpPr txBox="1"/>
          <p:nvPr/>
        </p:nvSpPr>
        <p:spPr>
          <a:xfrm>
            <a:off x="263806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Деникин — лидер Добровольческой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Деникин возглавлял антибольшевистские силы на Юге России, стремясь объединить разрозненные белые отряды и восстановить прежний порядок.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90087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Колчак — верховный правитель Сибири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Колчак, адмирал по происхождению, стал одним из главных командиров белого движения на Востоке, организовывая сопротивление большевикам.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714211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Будённый — создатель Конной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Будённый сформировал мобильные кавалерийские отряды, которые играли важную роль в фронтовых операциях на южных рубежах гражданской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гражданской войны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конфликта с 1917 по 1922 год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вооружённых сил в 1920 году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численное преимущество Красной армии и разнообразие вооружённых сил в конфликте.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выигрывали за счёт численности и централизованного командования.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ведомства РСФСР и Белых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разногласия антибольшевистских сил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объединяло сторонников монархии, демократии и региональной автономии, что осложняло выработку единой программы и настроение мощного сопротивления большевикам.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целях и методах снижали поддержку в крестьянской среде, где социальные запросы и страхи сильно варьировались.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единства затрудняло координацию действий и ослабляло политическую устойчивость антибольшевистских групп.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крестьянства в конфликте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часто меняли лояльность, выбирая сторону, обещавшую защиту их интересов и земель, что влияло на исход военных операций.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1921 года стал причиной гибели сотен тысяч в Поволжье, ослабляя население и сопротивление региона.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Тамбовское восстание стало самым крупным крестьянским бунтом, демонстрирующим масштаб социального недовольства.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крестьян была ключевой для обеих сторон и часто определяла успех или провал фронтовых инициатив.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на фронтах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боевые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велась в различных регионах: Восточный фронт включал Сибирь и Урал, Южный охватывал Дон и Кубань, Северный — Архангельск и Мурманск, Западный — территории Белоруссии и Прибалтики.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тактики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сопровождались партизанской борьбой, железнодорожными сражениями и массовыми репрессиями, что отражало жестокость и масштаб конфликтов.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Иностранная интервенция: участие и влияние иностранных держав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присутствие союзников в северных портах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 французские войска высадились в Архангельске и Мурманске, чтобы поддержать белое движение, однако суровые климатические условия и местное сопротивление значительно осложнили их операции.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и японская интервенция на Дальнем 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направили ограниченные контингенты ради контроля над Транссибирской магистралью, а Япония разместила свыше 70 тысяч солдат, пытаясь усилить влияние в регионе, что вызвало напряжённость между союзниками.
</a:t>
            </a:r>
            <a:endParaRPr lang="en-US" sz="866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иностранных вмешательств для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способствовала усилению националистических настроений и объединению различных слоёв населения против иностранного присутствия, однако не смогла предотвратить установление советской власти.
</a:t>
            </a:r>
            <a:endParaRPr lang="en-US" sz="9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8 до 13 миллионов
</a:t>
            </a:r>
            <a:endParaRPr lang="en-US" sz="5065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погибло в результате войны, голода, эпидемий и репрессий, что значительно подорвало население страны.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официальные статистические данные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сопровождалась масштабным демографическим спадом и глубокими разрушениями экономики, оставив последствия на многие десятилетия.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политика: военный коммунизм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промышленности и запрет частной торговли стали ключевыми мерами для мобилизации ресурсов в условиях войны.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Принудительный изъём продовольствия у крестьян создавал напряжённость и способствовал снижению аграрного производства.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массовые продовольственные дефициты привели к социальным волнениям и восстаниям в сельской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с обеих сторон: красный и белый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террор включал массовые аресты и казни, направленные на подавление антисоветских настроений и контроль над населением.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использовали террор как инструмент устрашения, что приводило к росту взаимной ненависти и жестокости.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террор сопровождался этническими чистками и репрессиями против революционных активистов и еврейского населения.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усиливали атмосферу страха, разрушая социальные связи и усугубляя политическую поляризацию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" y="1692440"/>
            <a:ext cx="1767977" cy="1312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01" y="1692440"/>
            <a:ext cx="1767977" cy="1312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26" y="1692440"/>
            <a:ext cx="1767977" cy="13121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551" y="1692440"/>
            <a:ext cx="1767977" cy="1312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создание новых государств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85200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Финляндии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1917 года Финляндия провозгласила независимость, закрепив свою государственность в условиях распада Российской империи и нарастающего конфликта.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3806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Украинской Народной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объявила суверенитет в 1917 году, но постоянные боевые действия и внутренние противоречия ограничили устойчивость её власти до 1920 года.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90087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национальных республик в Закавказье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Грузия, Армения и Азербайджан провозгласили независимость, однако их самостоятельность оказалась непрочной из-за внешних вмешательств и советской экспансии.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714211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национальных движений в Средней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Басмачество стало формой сопротивления советской власти, объединяя различные этнические группы в борьбе за автономию и сохранение традиционного уклада.
</a:t>
            </a:r>
            <a:endParaRPr lang="en-US" sz="10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эмиграция: последствия и влияние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двух миллионов беженцев покинули страну, включая интеллигентов, офицеров и предпринимателей, утратив тем самым важный человеческий потенциал в СССР.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существенно ослабила научный, художественный и экономический потенциал советского государства в первые годы его существования.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общины в Европе, Китае и Северной Америке сформировали культурную диаспору, сохраняя традиции и влияя на зарубежную культуру.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гражданской войны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оказалось глубоко расколото, что вызвало долгосрочное недоверие между различными классами и этническими группами.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травмы и страхи сформировали историческую память, основанную на взаимном подозрении и осторожности.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Автократические тенденции усилились, породив систему репрессий и контроля над населением, характерную для последующего периода.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 и нетерпимость к инакомыслию во многом оформили облик советской политической системы на десятилетия.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государственном управлении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однопартийной системы исключило политическую конкуренцию и создало жёсткую централизованную власть.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ВЧК стала ключевым органом репрессий и контроля, создавая основу для советской тоталитарной 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власти обеспечила подчинение Советов правящей партии и эффективное управление с помощью бюрократических структур.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войне: этапы формирования мифологии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образов героя-революционера и врага в литературе и кино, легитимизация советской власти через культурные средства.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пропаганды и создание символики гражданской войны, активно используемой для мобилизации массы и подавления инакомыслия.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фильмов и книг, таких как «Чапаев», которые закрепили официальные интерпретации событий и определили коллективную память.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и критический анализ войны в исторической науке и искусстве, поиск более объективных и многогранных подходов.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Гражданской войны и интервенции в истории России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заложили основы советской власти, радикально преобразовали страну и оказали долговременное влияние на политическую и социальную жизнь России.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2026-05-11T06:17:30Z</dcterms:created>
  <dcterms:modified xsi:type="dcterms:W3CDTF">2026-05-11T06:17:30Z</dcterms:modified>
</cp:coreProperties>
</file>