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Америки: хозяйство и внутренние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экономика мира: услуги, индустрия, агробизнес и региональные контрасты.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 страна региональных экономик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складывалась неравномерно: мегаполисы, сельскохозяйственные районы, старопромышленные пояса и инновационные кластеры развивались по разным траекториям под влиянием ресурсов, транспорта и истории освоения территории.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25%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номинального ВВП приходится на США.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отражает масштаб внутреннего рынка, финансовое влияние страны и её лидерство в наукоёмких отраслях и глобальных потоках капитала.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IMF, World Economic Outlook Database; World Bank, World Development Indicators, 2023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Factbook; Bureau of Economic Analysis, оценка структуры ВВП за 2023 год
</a:t>
            </a:r>
            <a:endParaRPr lang="en-US" sz="892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США по секторам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особенно силён в финансовой, информационной и образовательной сферах, а промышленность остаётся технологически сложной и экспортно ориентированной.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постиндустриальна, но промышленность и сельское хозяйство сохраняют стратегическое значение.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и экономические центры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44734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финансовый центр страны и один из мировых узлов управления капиталом. Здесь сосредоточены биржи, штаб-квартиры корпораций, медиаиндустрия и высокий спрос на квалифицированный труд.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2162448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сочетает портовую функцию, авиакосмическое производство, киноиндустрию и сферу услуг. Её экономическая роль усиливается близостью к рынкам Азиатско-Тихоокеанского региона.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3880162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выделяется транспортным положением, деловыми услугами и логистикой. Он обслуживает огромный внутренний рынок, связывая Великие равнины, индустриальные районы и морские пути.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5597876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Даллас и Хьюстон
</a:t>
            </a:r>
            <a:pPr algn="l" indent="0" marL="0">
              <a:lnSpc>
                <a:spcPct val="100000"/>
              </a:lnSpc>
              <a:buNone/>
            </a:pPr>
            <a:r>
              <a:rPr lang="en-US" sz="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стали опорой современного роста Юга и Юго-Запада. Здесь развиваются энергетика, авиация, телекоммуникации, корпоративные офисы и международные транспортные связи.
</a:t>
            </a:r>
            <a:endParaRPr lang="en-US" sz="1071" dirty="0"/>
          </a:p>
        </p:txBody>
      </p:sp>
      <p:sp>
        <p:nvSpPr>
          <p:cNvPr id="14" name="Text 6"/>
          <p:cNvSpPr txBox="1"/>
          <p:nvPr/>
        </p:nvSpPr>
        <p:spPr>
          <a:xfrm>
            <a:off x="7315591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Агломерационный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городах концентрируются университеты, исследовательские центры, квалифицированная рабочая сила и инфраструктура, поэтому именно они задают темп инновационного развития страны.
</a:t>
            </a:r>
            <a:endParaRPr lang="en-US" sz="9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17040"/>
            <a:ext cx="4534800" cy="30009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U.S. Census Bureau и Bureau of Economic Analysis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хозяйства США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макрорегиона страны имеют разные профили специализации, что усиливает контрасты в доходах, занятости и типах городской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регионов различается настолько сильно, что США выглядят как единая страна с несколькими экономическими моделями внутри неё.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Северо-Восток: исторический промышленный пояс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раньше всего сформировались крупные города, порты и промышленные узлы. Район стал стартовой площадкой индустриализации страны и долго сохранял роль экономического центра.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регион развивался за счёт металлургии, текстиля, судостроения и автомобилестроения. Эти отрасли создали мощную производственную базу и плотную городскую сеть.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ведущие позиции занимают финансы, образование, медицина, деловые услуги и исследования. Экономика стала более сложной и ориентированной на знания, а не только на производство.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Детройт, Питтсбург и Буффало показывают, как деиндустриализация меняет города: часть старых предприятий исчезла, но на их месте возникли новые сервисные и технологические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быстрый рост и новые отрасли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Техас и побережье Мексиканского залива стали важнейшей зоной нефтегазового комплекса. Здесь развиты добыча, переработка, трубопроводы, химия и сопутствующие инженерные услуги.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рост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штаты привлекают производства благоприятными условиями для бизнеса, сравнительно доступной землёй и более низкими издержками. Это поддерживает автомобилестроение, электронику и сборочные предприятия.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расширение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Атланта, Даллас и Хьюстон превратились в крупные узлы внутренних и международных перевозок. Их рост связан с аэропортами, шоссе, складскими комплексами и распределительными центрами.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транспорт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Флорида, Джорджия и Северная Каролина усиливают роль сферы услуг, строительства и агробизнеса. Регион быстро наращивает население, инвестиции и долю современных рабочих мест.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притяжения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USDA Economic Research Service; USDA National Agricultural Statistics Service, 2023
</a:t>
            </a:r>
            <a:endParaRPr lang="en-US" sz="897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агробизнес США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Агросектор тесно связан с переработкой, хранением, транспортом и экспортом, поэтому его влияние выходит далеко за пределы фермерских районов.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США работает как часть крупного агробизнеса, где производство, переработка и внешняя торговля образуют единую систему.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экономическая специализация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пространственного развития хозяйства США.
</a:t>
            </a:r>
            <a:endParaRPr lang="en-US" sz="23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Запад: промышленность, транспорт, аграрная мощь
</a:t>
            </a:r>
            <a:endParaRPr lang="en-US" sz="1296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исторически связан с автомобилестроением и смежными отраслями: металлургией, производством комплектующих и сельскохозяйственной техники. Именно здесь долго формировалась индустриальная база страны и сеть крупных заводских городов.
</a:t>
            </a:r>
            <a:endParaRPr lang="en-US" sz="1092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5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 остаётся главным районом переработки зерна, мяса и молочной продукции. Сильная аграрная база поддерживает не только фермерство, но и мощный пищевой комплекс, ориентированный на внутренний рынок и экспорт.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озёра, Миссисипи и густая сеть железных дорог создают удобные связи между фермами, промышленными центрами и портами. Это снижает издержки перевозок и укрепляет межрегиональные связи.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как узел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выделяется как крупнейший транспортно-логистический центр региона. Здесь пересекаются железнодорожные, автомобильные и авиационные маршруты, а концентрация услуг усиливает роль города в управлении потоками товаров и людей.
</a:t>
            </a:r>
            <a:endParaRPr lang="en-US" sz="11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инновации, ресурсы и природные контрасты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Калифорнийская мощь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 объединяет высокие технологии, киноиндустрию, интенсивное сельское хозяйство и крупнейшие городские агломерации. Такое сочетание делает штат одновременно инновационным, густонаселённым и экономически очень разнородным.
</a:t>
            </a:r>
            <a:endParaRPr lang="en-US" sz="1093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Кремниевой долины сложилась среда, где рядом работают исследовательские университеты, стартапы, венчурный капитал и штаб-квартиры корпораций. Это ускоряет появление новых технологий и их коммерческое внедрение.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штаты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внутреннего Запада богаты полезными ископаемыми, гидроэнергией и другими природными ресурсами. Здесь хозяйство тесно связано с добычей сырья, энергетикой и освоением территорий с более разрежённым населением.
</a:t>
            </a:r>
            <a:endParaRPr lang="en-US" sz="1199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и Гавайи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и Гавайи отличаются особой экономической специализацией. Для Аляски важны добыча ресурсов и транспорт, а для Гавайев — туризм, услуги и связность с материковой частью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U.S. Census Bureau (ACS), Bureau of Economic Analysis и Zillow; индексы рассчитаны для наглядного сравнения, 2023–2024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доходов и стоимости жизни
</a:t>
            </a:r>
            <a:pPr algn="l" indent="0" marL="0">
              <a:lnSpc>
                <a:spcPct val="120000"/>
              </a:lnSpc>
              <a:buNone/>
            </a:pPr>
            <a:r>
              <a:rPr lang="en-US" sz="2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индексированы: за 100 принят уровень Калифорнии. Это позволяет сравнить, как различаются финансовые возможности и бытовые расходы в крупных экономических центрах и более доступных штатах.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доходы часто сопровождаются дорогим жильём, поэтому реальная привлекательность места зависит не только от зарплаты, но и от расходов на жизнь.
</a:t>
            </a:r>
            <a:endParaRPr lang="en-US" sz="1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кластеры и инновационная экономика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 и платформы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сохраняют лидерство в цифровых технологиях, облачных сервисах и программных продуктах. Здесь сосредоточены крупнейшие компании, создающие глобальные платформы для коммуникации, торговли и анализа данных.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Аэрокосмический сектор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Аэрокосмическая отрасль объединяет проектирование, испытания и производство сложной техники. Для неё особенно важны Калифорния, Техас и Флорида, где есть кадры, инфраструктура и крупные заказы.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 и ряд других центров опираются на сильные университеты, медицинские школы и исследовательские лаборатории. Это формирует устойчивую среду для разработок в биомедицине, фармацевтике и генетике.
</a:t>
            </a:r>
            <a:endParaRPr lang="en-US" sz="978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Венчурный капитал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в Кремниевой долине, Сиэтле, Бостоне и Остине получают поддержку инвесторов, университетов и крупных корпораций. Такая связка ускоряет превращение идей в массовые продукты и сервисы.
</a:t>
            </a:r>
            <a:endParaRPr lang="en-US" sz="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2107126"/>
            <a:ext cx="4813500" cy="12953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отрасли и их центры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и справочным картам экономической географии США
</a:t>
            </a:r>
            <a:endParaRPr lang="en-US" sz="874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ведущие отрасли сосредоточены в разных частях страны и образуют устойчивые специализированные узлы.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отраслей не случайно: оно связано с ресурсами, рынками, транспортом и историей освоения территории, поэтому экономика остаётся диверсифицированной.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как основа единого рынка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межштатных шоссе связывает крупнейшие города, пригородные зоны и производственные районы. Благодаря ей товары быстро перемещаются внутри страны, а население легче вовлекается в общенациональный рынок труда.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система особенно важна для перевозки сырья, контейнеров и массовых грузов на большие расстояния. Она соединяет внутренние районы с промышленными центрами и портами Атлантики и Тихого океана.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Великие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водные пути удешевляют доставку зерна, угля, металлов и промышленных товаров. Миссисипи и Великие озёра остаются ключевыми коридорами, поддерживающими хозяйственную связь центральных районов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авиахабы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Лос-Анджелес, Лонг-Бич, Нью-Йорк и Хьюстон связывают США с мировыми потоками товаров, а крупные авиахабы ускоряют деловые и пассажирские перевозки. Это делает рынок страны по-настоящему единым.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внутренних различий в США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исторические и социально-экономические факторы формируют региональную специализацию и контрасты внутри страны.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этнокультурные контрасты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Многоэтничный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США формировалось под влиянием иммиграции, поэтому в стране заметны крупные общины латиноамериканцев, афроамериканцев, азиатов и многих других групп с собственными культурными традициями.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 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выше плотность населения и сильнее культурное разнообразие. Здесь сосредоточены университеты, больницы, музеи, офисы компаний и широкий спектр рабочих мест в сфере услуг.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городах и сельских районах образ жизни обычно спокойнее и традиционнее. Однако доступ к качественной инфраструктуре, высокооплачиваемой работе и специализированным услугам там нередко ограничен.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Этнокультурные различия не сводятся к внешним контрастам: они связаны с уровнем доходов, качеством образования и возможностями социальной мобильности. Поэтому внутренняя география США остаётся очень неоднородной.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вызовы хозяйства США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старых промышленных районов потеряла прежнюю роль из-за закрытия предприятий, автоматизации и переноса производства. Это особенно заметно в городах, которые долго опирались на тяжёлую индустрию.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 бедными территориями влияет на качество образования, медицины и жилья. На побережьях и в крупных центрах возможности шире, чем во многих внутренних штатах.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динамичных агломерациях жильё остаётся дорогим, что осложняет переезд работников и усиливает социальную нагрузку. Для семей это становится важным фактором выбора места жизни и занятости.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огромном внутреннем рынке страна зависит от поставок отдельных материалов, комплектующих и товаров. Это делает экономику чувствительной к нарушениям цепочек поставок и внешним шокам.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379410" y="3401365"/>
            <a:ext cx="2025762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производства, транспорта и потребления создаёт серьёзное давление на окружающую среду. Наряду с этим сохраняются инфляционные колебания и перегрузка транспортной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сила единого рынка и цена территориальной неравномерности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демонстрирует редкое сочетание глобального лидерства и ярко выраженной внутренней мозаики. Именно региональная специализация делает её сильной, но одновременно подчёркивает контрасты развития между разными частями страны.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2026-06-03T04:32:49Z</dcterms:created>
  <dcterms:modified xsi:type="dcterms:W3CDTF">2026-06-03T04:32:49Z</dcterms:modified>
</cp:coreProperties>
</file>