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вновь о частях речи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помогают словам работать вместе и строить ясные предложения.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третьекласснику знать части речи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подсказывают, о ком или о чём говорится в предложении. Они помогают быстро находить предмет, его признак и действие. Тогда текст читается легко, а мысли не путаются.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— название предмета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человека, животное, предмет, явление природы или место. Оно отвечает на вопросы кто? и что?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существительных есть число: можно сказать одно яблоко, а можно много яблок. Это помогает точно называть один предмет или целую группу.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бывают собственными и нарицательными, одушевлёнными и неодушевлёнными. Эти признаки помогают лучше понимать, о чём говорит слово в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существительное в тексте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существительное, сначала задай вопрос кто? или что? Такое слово часто называет главного героя, предмет разговора или место, где происходит действие.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существительные легко заметить по смыслу: это слова о людях, животных, вещах, природе и городах. Они помогают представить картину очень ясно.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— слово о признаке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показывает признак предмета и отвечает на вопросы какой? какая? какое? какие? Оно делает речь точнее и понятнее.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прилагательных предметы становятся ярче и заметнее: зелёный лист, тёплый чай, весёлые ребята, круглая тарелка. Сразу видно, какой предмет перед нами.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обычно связано с существительным и помогает ему в предложении. Вместе они звучат дружно, как хорошая команда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слово о действии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показывают, что происходит сейчас, что уже случилось или что будет потом. Благодаря им предложение оживает и начинает двигаться.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есть только предметы и признаки, оно звучит неподвижно. Глагол добавляет действие, как мотор добавляет ход машине.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 или состояние: бежит, рисует, смеётся, спит, идёт. Он отвечает на вопросы что делать? и что сделать?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очень важны для рассказа, потому что именно они помогают понять, что делает герой и как меняется событие.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определения части речи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шаг за шагом определить, к какой части речи относится слово.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702506"/>
            <a:ext cx="486000" cy="38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9052" y="1653906"/>
            <a:ext cx="42525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653906"/>
            <a:ext cx="486000" cy="48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словам быть рядом и показывают связь между ними: в школе, на парте, под столом. Без них предложение часто теряет точность и становится неловким.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соединяют части предложения и делают речь плавной: и, но, а. Они помогают словам дружить и не ссориться, как хорошие помощники текста.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добавляют оттенок смысла: не, ли, бы. Они не называют предметы или действия, но делают высказывание точнее и выразительнее.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 число у слов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существительных и прилагательных есть род: мужской, женский и средний. Это помогает словам согласовываться между собой и не спорить в предложении.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согласованы по роду и числу, фраза звучит правильно и красиво. Такая дружба слов делает речь аккуратной и понятной.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число: единственное и множественное. Можно сказать большой дом, большая книга, большое окно, большие дома — форма меняется вместе со смыслом.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однокоренных слов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общий корень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часть слова, которая повторяется в родственных словах. Она подсказывает общее значение и помогает увидеть связь между словами.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Смотрим на часть речи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Однокоренные слова могут быть разными по части речи, но смысловая связь остаётся. Корень помогает понять, о чём говорит слово.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Подбираем родственные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слову лес можно подобрать лесной, лесник, лесок. Слова разные, но корень у них общий, как у членов одной семьи.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работают вместе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предмет и его признаки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слова не стоят просто так. Существительное называет, о ком или о чём идёт речь. Прилагательное уточняет, каким этот предмет является.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делает предложение живым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показывает, что происходит с предметом. Именно он добавляет движению и смыслу место в предложении. Без него фраза звучала бы очень тихо.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части речи нельзя путать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перепутать существительное и прилагательное, можно неверно понять, о чём говорится в предложении. Тогда смысл становится расплывчатым и смешным.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особенно важно узнавать точно, потому что он показывает действие или состояние. Без него трудно понять, что происходит сейчас, раньше или потом.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союзы и частицы тоже нужно замечать внимательно. Они маленькие, но помогают словам соединяться и делают речь точной, а не ломкой.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часть речи определена правильно, легче читать, писать и проверять свои ответы. Ошибок становится меньше, а уверенности — больше.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88421"/>
            <a:ext cx="378000" cy="3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67421"/>
            <a:ext cx="3780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44761"/>
            <a:ext cx="37800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82561"/>
            <a:ext cx="378000" cy="302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поможет повторить тему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слов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 слова по группам: предметы, признаки и действия. Такое задание тренирует внимание и помогает быстро вспоминать, к какой части речи относится слово.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 словам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 вопрос, а потом назови часть речи. Этот способ простой и надёжный: вопрос подсказывает, что именно обозначает слово в предложении.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предложений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 короткое предложение из слов и проверь, всё ли в нём связано правильно. Так легче увидеть, как части речи работают вместе.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со словами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карточках можно искать предмет, признак и действие. Игра делает повторение живым, а не скучным, и помогает запоминать без лишнего труда.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разбирать слово шаг за шагом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порядок, который помогает третьекласснику не теряться при разборе слова в предложении.
</a:t>
            </a:r>
            <a:endParaRPr lang="en-US" sz="117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третьеклассников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 с вопросом какой? сразу записывают как прилагательное, хотя оно может быть частью названия предмета. Тут важно смотреть не только на вопрос, но и на смысл предложения.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бывает трудно заметить, если он стоит в прошедшем времени или звучит очень коротко. Но именно он показывает действие, а значит, без него предложение теряет движение.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ошибка — не увидеть предлог и принять его за самостоятельное слово. Предлог сам предмет не называет, зато помогает словам дружить в предложении.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части речи встречаются каждый день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классе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на доске уже написано предложение, а рядом лежит книга. Учитель просит найти предмет, признак и действие, и дети быстро узнают знакомые слова. Так урок превращается в маленькое языковое расследование.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в городе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вывесках, табличках и объявлениях тоже живут части речи. Слова показывают, куда идти, что можно купить и что нельзя делать. Городские надписи учат читать внимательно и смотреть на язык вокруг себя.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 парку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вокруг шумят деревья, плывут облака и бегут ребята. Дети замечают, что слова помогают назвать всё увиденное очень точно. Даже обычный парк становится похож на страницу живого текста.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выводы по теме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помогает назвать предмет, человека, животное или место. Без него предложение часто не знает, о ком идёт речь, и теряет основу.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добавляет признак, а глагол показывает действие или состояние. Вместе они делают речь точной, понятной и не дают словам скучать на месте.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соединяют всё в одно целое. Они маленькие, но очень важные: именно с ними предложение звучит аккуратно и по-русски красиво.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какой? какая? какое? какие?, оно описывает признак. Такие слова помогают увидеть предмет точнее и ярче.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что делает? что сделал? что будет делать?, перед нами глагол. Он показывает действие и оживляет предложение.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речи легче всего определить по вопросу. Если слово отвечает на кто? или что?, оно чаще всего называет предмет и является существительным.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смотреть на значение слова и его место в предложении. Тогда разбор идёт спокойно, как по ступенькам, без лишней 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256" y="1226125"/>
            <a:ext cx="253125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93606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 словам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каждое слово вопросом: кто? что? какой? что делает? Если вопрос подходит, уже легче понять, к какой части речи оно относится.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объяснение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вслух сказать, почему слово относится именно к этой части речи. Такое объяснение помогает не угадывать, а думать внимательно.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 предложении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слово в тексте и посмотри, что оно делает рядом с другими словами. Так становится видно, самостоятельное оно или служебное.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 спешки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торопиться, ошибок становится меньше. Спокойная проверка показывает, насколько хорошо тема уже понята, и помогает закрепить знания.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всё ли понятно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— это команда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называют, прилагательные описывают, глаголы показывают действие, а служебные слова соединяют всё вместе. Когда они дружат, речь становится точной, красивой и очень живой.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2026-05-22T00:51:22Z</dcterms:created>
  <dcterms:modified xsi:type="dcterms:W3CDTF">2026-05-22T00:51:22Z</dcterms:modified>
</cp:coreProperties>
</file>