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A. Jahresuhr: круг года на уроке немецкого языка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года, сезоны и первые немецкие слова в одном понятном круге.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Jahresuhr в 3 классе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немецкий язык с календарём, природой и повседневной жизнью ребёнка. Через знакомые месяцы, праздники и погоду дети легче запоминают новые слова и видят, как год движется по кругу.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времени года по-немецки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Jahreszeiten — это четыре времени года: der Winter, der Frühling, der Sommer и der Herbst. Их удобно учить по картинкам, потому что каждое слово сразу связано с образом и знакомым наблюдением.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названия времён года пишутся с большой буквы, так как это существительные. Это помогает детям замечать не только смысл слова, но и его форму на письме.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круге года сезоны располагаются не случайно, а по порядку: сначала зима, потом весна, затем лето и осень. Такой порядок повторяется каждый год без изменений.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называют сезоны вслух, они одновременно учатся понимать время, последовательность и простые природные явления. Сначала это кажется игрой, а потом превращается в полезную привычку.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Winter: зимняя часть Jahresuhr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круге года стоят декабрь, январь и февраль. Для этого сезона характерны снег, мороз, короткий день и тёплая одежда — всё сразу подсказывает, что пора утепляться.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подходят слова kalt, Schnee, Mütze, Jacke и Winter. Зимние картинки со снежинками, санками и Weihnachtsbaum помогают детям быстро узнать этот сезон и запомнить его без скуки.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Frühling: весна в круге года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охватывает март, апрель и май. В это время появляются первые цветы, зелёные листочки, капель и птицы, а снег тихо сдаёт свои позиции.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Frühling, Blumen, Sonne, Regen, Vogel и warm легко соединяются с яркими весенними картинками. Для младших школьников весна особенно понятна: она видна в природе почти на каждом шагу.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Sommer: лето на Jahresuhr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включает июнь, июль и август. Это время солнца, тепла, каникул, прогулок и игр на улице, когда день кажется особенно длинным.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часто нужны слова Sommer, heiß, Sonne, Ferien, baden и Eis. На картинке хорошо смотрятся море, пляж, фрукты и дети, которые радуются лету без лишних забот.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Herbst: осень завершает круг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с сентябрём, октябрём и ноябрём. Её легко узнать по жёлтым листьям, дождю, ветру, грибам и более прохладной погоде.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части Jahresuhr подходят слова Herbst, Blatt, Regen, windig, Ernte и Kastanie. Осенью школьная жизнь снова становится особенно заметной: уроки, тетради и новый ритм возвращаются после каникул.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смены времён года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круговой переход сезонов в течение года.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как части Jahresuhr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Dezember, Januar и Februar образуют зимнюю часть года. Эти месяцы легко связать со снегом, холодом, праздниками и тёплой одеждой.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осень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Juni, Juli, August переходят в September, Oktober и November. Так дети видят, как год движется от каникул к учебной работе.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März, April и Mai отмечают пробуждение природы. В это время появляются цветы, птицы и первые по-настоящему тёплые дни.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Целый год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12 месяцев образуют один круг. Это помогает запоминать порядок и связывать каждый месяц с событиями дома и в школе.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одежда в разных сезонах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обычно холодно, поэтому нужны Mantel, Mütze, Schal и Handschuhe. Такая одежда помогает не спорить с морозом, который, как известно, любит щипать за нос.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погода меняется быстро, поэтому подходят Jacke и feste Schuhe. Ребёнок выходит на улицу и уже может радоваться солнцу, ветру и первым лужам.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чаще надевают T-Shirt, leichte Kleidung и Sonnenhut. В жаркие дни приятно гулять, есть Eis и не забывать про солнце, которое работает на полную мощность.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нужны Regenjacke и Stiefel, потому что дождь приходит всё чаще. Такая одежда помогает уверенно шагать по лужам и не бояться ветра.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Jahresuhr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Зимние, весенние, летние и осенние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круг года показывает снег, лёд и голые деревья. Весной появляются почки, первые цветы и капель, а природа будто просыпается после долгого сна.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деревья и погода как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заметны густая зелень, солнце и активные птицы. Осенью листья желтеют и опадают, поэтому каждый сезон легко узнать по своим маленьким приметам.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Jahresuhr и важные даты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Weihnachten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круг года отмечает Weihnachten. Это тёплый семейный праздник, который сразу делает холодный сезон особенно заметным и радостным.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 Jahresuhr появляется Ostern. Этот праздник хорошо сочетается с цветами, солнцем и пробуждением природы после зимы.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Ferien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 круге года отмечают Ferien. Для детей это время отдыха, игр на улице и долгих светлых дней.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учебного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снова приходит Schule. Этот момент помогает вспомнить, что год движется дальше, а после каникул начинается новая работа.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круг года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текущий сезон и месяц. Тогда сразу становится понятно, где находится нужная часть Jahresuhr и что происходит вокруг.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смотрят на слова о погоде, одежде и природе. Эти подсказки помогают быстро соединить немецкое слово с картинкой и реальной жизнью.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легко определить, что было раньше и что будет дальше. Круговая форма показывает порядок года без длинных объяснений и лишней путаницы.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символы Jahresuhr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белый и синий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Зимнюю часть круга часто делают белой и синей. Эти цвета напоминают о снеге, льде и морозном воздухе. Снежинка рядом с ними помогает детям сразу понять: перед ними холодное время года.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лето: зелёный и жёлтый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Весну удобно показывать зелёным цветом, а лето — жёлтым. Цветок, лист и солнце делают картинку ясной даже без длинного текста. Так круг года выглядит живо и очень понятно для младших школьников.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оранжевый и коричневый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легко узнаётся по оранжевым и коричневым оттенкам. Лист, каштан и дождливая тучка создают нужное настроение. Такой знак сразу подсказывает, что природа готовится к следующему повороту круга.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круге есть простые картинки, слово запоминается быстрее. Ребёнок видит знак, цвет и сезон вместе, поэтому Jahresuhr становится не только красивой, но и очень удобной для повторения.
</a:t>
            </a:r>
            <a:endParaRPr lang="en-US" sz="9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круг года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одна тема объединяет слова о времени, природе и жизни ребёнка.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времена года повторяются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вокруг Солнца, и из-за этого в течение года меняются свет, длина дня и температура. Поэтому сезоны идут один за другим, а не случайно.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зимы приходит весна, затем лето и осень. Когда цикл заканчивается, начинается новый круг, как будто природа аккуратно переворачивает следующую страницу.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Jahresuhr похож на круг, а не на прямую линию. Он показывает, что год каждый раз возвращается к знакомому порядку, и это легко запомнить.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Jahresuhr в школьном классе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Jahresuhr часто делают в виде большого круга на стене или набора карточек. Дети могут двигать указатель, находить нужный месяц и быстро проверять, какой сейчас сезон.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наглядная схема помогает на уроках немецкого языка и окружающего мира. Она соединяет слово, картинку и цвет, а это очень удобно для третьеклассников.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тема A. Jahresuhr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выучить 4 времени года и 12 месяцев, не теряя голову в календаре. Это полезный навык для повседневной жизни и школьных заданий.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расширяет словарь по темам природа, погода, одежда и праздники. Ребёнок учится подбирать простые немецкие слова к знакомым ситуациям.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Jahresuhr развивает наблюдательность: дети замечают, как меняются деревья, небо и температура. Так язык начинает описывать настоящий мир вокруг, а не только учебник.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связывать время с личным опытом: каникулами, школой, семейными праздниками. Поэтому новые слова запоминаются легче и звучат для детей по-настоящему.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помогает избежать Jahresuhr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напоминает, что погода меняется вместе с сезоном. Если зимой kalt, то летом warm, а значит, и одежда тоже выбирается по-разному.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Jahresuhr помогает не смешивать месяцы и важные даты. Когда всё размещено по кругу, повторение становится спокойным, а ошибки — гораздо реже.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года не даёт перепутать последовательность сезонов. Ребёнок видит, что за Frühling идёт Sommer, а потом Herbst, и порядок становится понятным без заучивания наугад.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Jahresuhr делает год понятным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Jahresuhr соединяет времена года, месяцы, погоду и праздники в один ясный круг. Для третьеклассников это удобный и красивый способ учить немецкие слова без лишней путаницы.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2026-05-25T03:26:17Z</dcterms:created>
  <dcterms:modified xsi:type="dcterms:W3CDTF">2026-05-25T03:26:17Z</dcterms:modified>
</cp:coreProperties>
</file>