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против Французской империи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борьбу народов Европы с Французской империей начала XIX века.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под властью Наполеона: перемены и вызовы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Французская империя во главе с Наполеоном радикально изменила политическую карту Европы и вызвала масштабное сопротивление народов, стремившихся защитить свои традиции и свободу.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Размах Французской империи при Наполеоне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Наполеон провозгласил себя императором, усилив позиции Франции в Европе. Империя включала многочисленные завоёванные территории и союзников, что сделало её мощной политической силой.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Императорство и расширение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строилась на централизованной власти Наполеона, с единым законодательством – Кодексом Наполеона, внедрённым в завоёванных землях для унификации управления.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структура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пике могущества к 1812 году империя охватывала Испанию, Италию, часть Германии и Польши, а также Рейнский союз, связывая многие европейские государства под своим контролем.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завоеваний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противники Французской империи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00775" y="3608400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союзников Европы, включая Австрию и Пруссию, против революционной Франции.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00775" y="3061325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1792–1797 гг.: Первая коалиция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112131" y="3215490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сражение, где Франция одержала победу над Россией и Австрией.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112131" y="2668415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 г.: Битва при Аустерлице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3488" y="2822581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 Россию вызвало масштабные боевые действия и народное сопротивление.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823488" y="2275506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г.: Русская кампания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34844" y="2429671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силы России, Пруссии, Австрии и других стран начали активные боевые действия.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34844" y="1882596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1813 г.: Война шестой коалиции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46200" y="2036761"/>
            <a:ext cx="14670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сражения и отречение Наполеона привели к концу его власти.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7246200" y="1489686"/>
            <a:ext cx="1467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1814–1815 гг.: Падение Империи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383" y="1145300"/>
            <a:ext cx="439733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7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страны, противостоявшие Франции
</a:t>
            </a:r>
            <a:endParaRPr lang="en-US" sz="2837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участники борьбы с Империей, основные события и результаты их сопротивления.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 сопротивление разных стран сыграли ключевую роль в свержении Французской империи.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и реформы Французской империи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активно расширял территории империи, навязывая единые законы и устраняя феодальные привилегии, что модернизировало региональное управление.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реформами население многих захваченных территорий встречало французскую власть с настороженностью из‑за угрозы национальной идентичности и культурной автономии.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народного сопротивления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налоги, направленные на финансирование военных кампаний, сильно обременяли местные общины и вызывали недовольство.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мужчин в армию сокращала рабочую силу и нарушала традиционный уклад жизни в завоёванных регионах.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Ущемление местных обычаев и социального порядка подрывало устоявшиеся традиции общин и религиозных структур.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французского языка и законодательства воспринималось как насильственная попытка франкофикации и потеря национальной самостоятельности.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военных кампаний Французской империи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сопровождались пиком боевых действий в 1812 году во время вторжения в Россию и интенсивными сражениями в 1813 году.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крупных битв отражает нарастание напряжённости и сопротивления, что привело к ослаблению империи.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военной истории Европы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народного сопротивления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сотрудничества и отказ следовать французским приказам снижали эффективность власти Наполеона.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неповиновение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организовывали задержки и порчу продовольствия, ослабляя военные кампании империи.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Саботаж поставок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крестьянские и горожанские группы вели скрытые атаки на французские войска и линии снабжения.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такие как карбонарии, распространяли антифранцузские идеи и координировали сопротивление.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Тайные общества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Партизанская борьба в Испании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1808 году завоевание испанской столицы вызвало массовый подъем сопротивления. Местные жители, включая духовенство и крестьянство, активно выступали против оккупантов с различными методами борьбы.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восстания после захвата Мадрида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9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Испанское сопротивление вдохновило другие народы к борьбе за свободу и национальное возрождение, став примером сопротивления империализму и захвату.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европейские национальные движения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успешно атаковали французские гарнизоны, изматывая их силы. За годы войны Франция потеряла около 300 тысяч солдат, что существенно ослабило её военную мощь на Пиренеях.
</a:t>
            </a:r>
            <a:endParaRPr lang="en-US" sz="1152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Масштабность и ожесточённость конфликта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Наполеоновское вторжение в Россию: народная война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Бородино стало одним из самых кровопролитных в Отечественной войне 1812 года. Русские войска мужественно противостояли наполеоновской армии, нанеся ей значительные потери и замедлив продвижение противника.
</a:t>
            </a:r>
            <a:endParaRPr lang="en-US" sz="1003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бои при Бородино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активно участвовали в партизанских действиях, нападая на французские отряды и разрушая коммуникации. Такая народная война существенно подорвала силы захватчиков и поддержала регулярную армию.
</a:t>
            </a:r>
            <a:endParaRPr lang="en-US" sz="1068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и сопротивление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и население использовали стратегию уничтожения запасов и инфраструктуры перед наступлением французов. Это затруднило снабжение врага и ослабило боевой потенциал армии Наполеона.
</a:t>
            </a:r>
            <a:endParaRPr lang="en-US" sz="1113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выжженной земли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начало национального движения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Карбонарии выступали против французского господства, стремясь к объединению Италии и свободе народа. Их тайные общества действовали в различных регионах, пропагандируя идеи национального возрождения и сопротивления.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карбонариев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влиянием Наполеоновских реформ Италия начала осознавать свою культурную и политическую уникальность. Это послужило стимулом для последующих революционных событий и борьбы за независимость.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национальных идей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Немецкое движение сопротивления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1813 году сформировался корпус Люцова, состоявший из добровольцев, готовых бороться против французской оккупации. Их активность стала символом национального сопротивления в немецких землях.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Люцова и добровольцы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 фон Шилл организовал регулярные вооружённые действия против Наполеоновских войск. Его подвиг вдохновил многих немцев на борьбу и стал важной частью национального патриотического движения.
</a:t>
            </a:r>
            <a:endParaRPr lang="en-US" sz="1089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 фон Шилл — лидер сопротивления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Тюрингия разгорелось восстание против французской власти. Местное население и вооружённые отряды отражали попытки засилья и насаждения чуждых законов.
</a:t>
            </a:r>
            <a:endParaRPr lang="en-US" sz="1161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Тюрингии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сложные взаимоотношения с Империей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польской знати и простых граждан видела в Наполеоне надежду на возвращение независимости и участие в его кампаниях с богатыми надеждами.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ужесточение централизации власти и растущая зависимость Польши от французских решений вызывали разочарование и рост антифранцузских настроений в обществе.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легионы активно сражались в рядах армии Империи, надеясь на поддержку национальных устремлений со стороны Франции.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 германских землях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германских княжествах происходили регулярные восстания против оккупации и навязывания французских законов, усиливая настроения протеста.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Саксонии активизировалось движение лютеран, выступавших против политического давления и культурной ассимиляции.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Вюртемберге выступали рейллеры, призывавшие к национальному освобождению и отказу от французского господства.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120 тысяч немецких добровольцев сражались в антифранцузских армиях к 1813 году, что стало важным фактором в освобождении территории.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сопротивление и роль женщин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французских войск в Португалию в 1807 году вызвало массовое сопротивление местных жителей совместно с британскими союзниками, что замедлило продвижение захватчиков.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сыграли ключевую роль в организации партизанских групп и снабжении, особенно известна Мария Герра, которая координировала транспорт и продовольствие для сопротивления.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Тироль: вооружённое сопротивление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1809 году в Тироле вспыхнуло восстание под руководством Андреаса Хофера. Местные крестьяне создали народную армию для отражения захватнических действий французов и их союзников.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вооружённое сопротивление было наполнено патриотизмом и самоорганизацией, став символом борьбы австрийского народа за свободу и автономию в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народов против Французской империи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1813 года ознаменовался крупнейшим сражением «Войны народов». Более полумиллиона солдат сражались, чтобы положить конец господству Наполеона в Европе.
</a:t>
            </a:r>
            <a:endParaRPr lang="en-US" sz="1166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народов под Лейпцигом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силы различных европейских государств создали мощный фронт сопротивления, что позволило избежать локальных поражений и добиться окончательной победы над Наполеоном.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союзников против Империи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Германии, Пруссии, Австрии и России сформировались многочисленные ополчения из простых жителей, которые сыграли решающую роль в ослаблении французских войск.
</a:t>
            </a:r>
            <a:endParaRPr lang="en-US" sz="1155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национальное ополчение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Империи и последствия для Европы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1815 году Венский конгресс утвердил новые границы Европы, способствуя восстановлению баланса сил и возвращению к монархическому управлению после падения Империи.
</a:t>
            </a:r>
            <a:endParaRPr lang="en-US" sz="1187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и новые границы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борьбы народов против Французской империи заложило основы для дальнейшего развития европейской политики, подчёркивая право народов на свободу и национальное единство.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самоопределения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Французской империи дало начало волне национальных движений, которые стимулировали создание новых независимых государств на европейской карте.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государств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сопротивления: уроки прошлого и наследие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народов Французской империи стало фундаментом для формирования национальных государств и идей свободы в Европе. Это наследие продолжает влиять на современную политическую карту и культурное самосознание континента.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2026-05-11T01:43:36Z</dcterms:created>
  <dcterms:modified xsi:type="dcterms:W3CDTF">2026-05-11T01:43:36Z</dcterms:modified>
</cp:coreProperties>
</file>