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оживляет речь: показывает действие, состояние и изменение.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нашей речи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используем глаголы почти в каждом предложении, когда рассказываем, что делаем, что чувствуем и что происходит вокруг. Именно они помогают тексту стать понятным, связным и живым.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называть действие: человек бежит, пишет, строит, читает. Такие слова показывают, что кто-то или что-то делает в конкретный момент или вообще регулярно.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обозначать состояние: спит, молчит, радуется, волнуется. В этом случае слово сообщает не о движении, а о том, как чувствует себя предмет или человек.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также передаёт процесс и изменение: темнеет, растёт, тает, краснеет. В предложении он чаще всего является сказуемым и несёт основную смысловую нагрузку.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глаголам и их значения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глаголы отвечают на разные вопросы и помогают точнее понять их значение.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вопросу можно определить, что именно обозначает глагол: действие, состояние или процесс.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«Глагол»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глагола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инфинитив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 нужен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глагола называется инфинитивом. Она отвечает на вопросы что делать? что сделать? и не указывает время, лицо или число.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помогает находить начальную форму слова: читать, беречь, решить, играть. Это удобно при разборе слова и при поиске нужного правила.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глагола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помогает понять, завершено действие или продолжается, а также влияет на выбор формы глагола.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показывает процесс, а совершенный — результат завершённого действия; многие глаголы образуют видовую пару.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«Глагол»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глагола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показывает действие, которое происходит сейчас: читает, идёт, рисует. Оно помогает описать событие, совпадающее с моментом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называет действие, которое уже произошло: читал, шла, писал. Такие формы часто помогают рассказывать о событиях, которые были раньше.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показывает действие, которое ещё только будет: будет читать, прочитает, пойдёт. Оно помогает говорить о планах, ожиданиях и предстоящих событиях.
</a:t>
            </a:r>
            <a:endParaRPr lang="en-US" sz="11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время глагола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определения времени глагола в 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 число глагола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 показывают, один ли предмет выполняет действие или несколько. Эта форма особенно заметна в настоящем и будущем времени.
</a:t>
            </a:r>
            <a:endParaRPr lang="en-US" sz="1112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3-е лицо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 обозначает того, о ком говорят: он читает, они читают. Здесь действие относится не к участникам разговора, а к другому лицу или предмету.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2-е лицо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лицо указывает на собеседника: ты читаешь, вы читаете. Такие формы часто встречаются в вопросах, просьбах и обращениях к читателю или слушателю.
</a:t>
            </a:r>
            <a:endParaRPr lang="en-US" sz="1154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1-е лицо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первого лица показывают, что действие связано с говорящим: я читаю, мы читаем. По ним легко понять, кто именно выполняет действие в 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глагола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глагола можно определить лицо и число его формы.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помогают быстро узнать, кто выполняет действие и в каком числе стоит глагол.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«Глагол»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глагола в прошедшем времени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в единственном числе изменяется по родам: мужской род — читал, женский — читала, средний — читало. Окончание подсказывает, с каким словом он согласуется в 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различается: читали, писали, строили. Поэтому при разборе важно сначала найти число, а затем по форме единственного числа определить род глагола.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спряжения глаголов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определить спряжение помогает не ошибиться в безударных окончаниях и быстро выбрать нужную форму в настоящем или будущем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обоих спряжений по пять личных окончаний, но они разные по написанию. Значит, спряжение напрямую влияет на грамотность.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школьная грамматика; без статистических данных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спряжение глагола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поставь глагол в неопределённую форму. По окончанию инфинитива можно предположить спряжение, но сразу проверять правило ещё нельзя.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обязательно найди исключения. Глаголы брить, стелить и некоторые другие не подчиняются общему признаку окончания, поэтому их нужно запомнить отдельно.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посмотри на личное окончание в форме настоящего или будущего времени. Если окончание совпадает с правилом, можно уверенно назвать спряжение.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определения спряжения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спряжение глагола по форме и исключениям.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Понимаем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глагол показывает, что действие связано с самим действующим лицом. Например, человек умывается, одевается или учится сам.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Узнаём 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 легко узнать по суффиксу -ся или -сь. Он стоит в конце слова и помогает заметить особую форму глагола.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Определяем вид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 бывают и несовершенного, и совершенного вида. Поэтому сначала ищут суффикс, а потом уже определяют вид и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и непереходные глаголы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 называют действие, которое направлено на предмет. После них часто можно поставить вопрос что? или кого?: читать книгу, строить дом.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 не требуют прямого дополнения. Они обозначают движение, состояние или действие без предмета: спать, идти, смеяться.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глаголов в разных типах текста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глаголы особенно важны, потому что помогают передавать последовательность действий. В инструкциях они показывают порядок выполнения шагов.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динамичнее текст, тем больше в нём глаголов. Описание обычно использует их меньше, потому что там важнее признаки, а не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типов текста; без количественных данных из корпуса
</a:t>
            </a:r>
            <a:endParaRPr lang="en-US" sz="105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глаголов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личных окончаниях нужно учитывать спряжение, особенно если окончание безударное. Именно поэтому важно сначала определить форму глагола, а потом писать окончание.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-ся или -сь пишется в зависимости от формы слова. Он сохраняется в возвратных глаголах и не отделяется от основы, даже если слово длинное.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-тся и -ться часто вызывает ошибки. Если глагол отвечает на вопрос что делает? что делают?, пишется -тся; если что делать? что сделать?, пишется -ться.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глаголах тоже требует внимания. Его нельзя добавлять по памяти: нужно проверять форму слова, вопрос и место глагола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предложении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обычно является сказуемым и делает предложение завершённым по смыслу. Именно он сообщает, что делает подлежащее и как развивается действие.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глаголу можно понять время, лицо, число, а иногда и род. Поэтому при синтаксическом разборе его ищут одним из первых.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глагол, смысл часто становится неполным. Сравни: Мальчик бежит — полноценное предложение, а Мальчик — только слово без сообщения о действии.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говорить о действиях, состояниях и изменениях, связывает слова в предложении и делает речь точной. Зная его признаки, легче писать грамотно и понятно выражать мысли.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слово, которое делает речь живой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2026-05-22T06:07:24Z</dcterms:created>
  <dcterms:modified xsi:type="dcterms:W3CDTF">2026-05-22T06:07:24Z</dcterms:modified>
</cp:coreProperties>
</file>