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17. Задачи на движение: скорость, время и расстояние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находить путь, скорость и время без путаницы.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движение каждый день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поезд, велосипед, пешеход или самолёт — все они помогают понять задачи на движение. Такие сюжеты учат выбирать формулу, переводить единицы и замечать, кто за одинаковое время проходит дальше.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— это весь пройденный путь. Зная любые две величины из трёх, можно найти третью с помощью нужной формулы.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показывает, как долго длилось движение. Если движение шло недолго, путь будет меньше, а если долго — больше, при одинаковой скорости.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показывает, какое расстояние объект проходит за час, минуту или секунду. Она помогает сравнивать, кто движется быстрее, а кто медленнее.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величины в задачах на движение
</a:t>
            </a:r>
            <a:endParaRPr lang="en-US" sz="23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связи между величинами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скорость и время, расстояние находят умножением: s = v × t. Эта формула помогает узнать, сколько пути успел пройти объект. Она особенно удобна в простых задачах.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скорость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скорость, делят расстояние на время: v = s : t. Если нужно найти время, делят расстояние на скорость: t = s : v. Главное — не перепутать, что известно, а что ищем.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 задачах на движение
</a:t>
            </a:r>
            <a:endParaRPr lang="en-US" sz="2554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измеряют в километрах и метрах. Перед решением полезно проверить, чтобы все величины были в одной системе, иначе ответ может получиться неверным.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часто выражают в км/ч, м/мин и м/с. Выбор зависит от того, в каких единицах дано расстояние и сколько длится движение.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записывают в часах, минутах и секундах. Если в задаче есть разные единицы, их нужно привести к одной, чтобы формула работала правильно.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единиц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скорость дана в км/ч, время удобно брать в часах. Если расстояние в метрах, чаще подходят м/мин или м/с. Так считать легче и безопаснее для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времени тот, кто движется быстрее, проходит большее расстояние. Это простое правило помогает сразу сравнить ответы и заметить, не ошиблись ли мы.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скорости большее время означает более длинный путь. Если объект двигался дольше, он успеет пройти дальше, даже без увеличения скорости.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ученика идут одно и то же время, но один идёт быстрее, он окажется впереди. Тут математика подсказывает, а не спорит.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сравнения полезны ещё до вычислений. Они помогают понять, разумен ли ответ: слишком маленький или слишком большой результат сразу настораживает.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скорость и расстояние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 движение
</a:t>
            </a:r>
            <a:endParaRPr lang="en-US" sz="270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потеряться и выбрать нужную формулу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расстояния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Применяем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скорость и время, используем формулу s = v × t. Здесь расстояние получается умножением, как будто шаги складываются в длинную дорогу.
</a:t>
            </a:r>
            <a:endParaRPr lang="en-US" sz="1258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автобус едет 60 км/ч 2 часа. Значит, он проходит 120 км. Остаётся аккуратно записать ответ и проверить его смысл.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Известны скорость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условие и находим две данные величины. Если они записаны в разных единицах, приводим их к одному виду.
</a:t>
            </a:r>
            <a:endParaRPr lang="en-US" sz="12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96" y="2643847"/>
            <a:ext cx="555010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76" y="3785183"/>
            <a:ext cx="396436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скорости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дано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известны расстояние и время, а скорость нужно найти. Сначала внимательно смотрим на единицы, чтобы деление было верным и понятным.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формулу v = s : t. Она показывает, сколько пути проходит объект за единицу времени. Так можно найти среднюю скорость без лишних догадок.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прошёл 12 км за 3 часа, его средняя скорость равна 4 км/ч. Слово «средняя» важно: в жизни темп движения бывает разным.
</a:t>
            </a:r>
            <a:endParaRPr lang="en-US" sz="14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времени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обычно уже известно, сколько путь равен и с какой скоростью двигался объект. Остаётся только понять, сколько времени ушло на дорогу. Это похоже на маленькую математическую прогулку.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время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формулу t = s : v. Например, если путь 90 км, а скорость 30 км/ч, то время равно 3 часам. Часы рядом с дорогой помогают быстро представить ответ.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объекта движутся навстречу, расстояние между ними уменьшается с каждой минутой. Чтобы найти скорость сближения, нужно сложить их скорости: так они «шагают» друг к другу быстрее.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пешеход идёт 4 км/ч, а другой 3 км/ч, то вместе они сближаются со скоростью 7 км/ч. Это удобно проверять на коротких и понятных примерах.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важно понять, кто начал движение и сколько времени объекты шли до встречи. Помогают рисунок, стрелки и внимательное чтение условия без спешки.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навстречу друг другу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объекты стартуют из одной точки и расходятся в разные стороны, расстояние между ними быстро увеличивается. Чем быстрее движутся оба участника, тем скорее они окажутся далеко друг от 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противоположных направлениях
</a:t>
            </a:r>
            <a:endParaRPr lang="en-US" sz="2431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скорость удаления находится сложением скоростей. Это похоже на два велосипеда, которые уехали в разные стороны: один налево, другой направо, и расстояние между ними растёт.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решения полезно сначала определить, откуда началось движение, а потом показать направление каждого участника. Тогда сразу видно, что скорости нужно складывать, а не сравнивать.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часто встречаются в сюжетах про пешеходов, машины и лодки. Схема с двумя стрелками помогает не перепутать направление и быстрее найти верный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вдогонку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уже движется или отправляется раньше, а второй начинает путь позже. Нужно заметить, какое расстояние между ними было в начале.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быстрый участник постепенно сокращает отставание. Здесь важна разность скоростей: она показывает, на сколько быстрее движется догоняющий.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отставание полностью исчезает, происходит догоняние. Чем больше разность скоростей, тем скорее это случится, если начальный промежуток одинаковый.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задачу
</a:t>
            </a:r>
            <a:endParaRPr lang="en-US" sz="2257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делает условие наглядным: видно, кто где находится, куда движется и как меняется расстояние. Стрелки, отрезки и короткие подписи помогают не потеряться в истории про дорогу.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есть два участника, удобно нарисовать их отдельно и отметить скорость, время и расстояние. Тогда даже сложный сюжет становится похож на простую и понятную дорожную картинку.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800" y="1490720"/>
            <a:ext cx="54495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движение
</a:t>
            </a:r>
            <a:endParaRPr lang="en-US" sz="2696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записывают километры рядом с минутами или забывают переводить минуты в часы. Из-за этого ответ получается красивым, но, увы, неверным.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виды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навстречу, вдогонку и в разные стороны выглядят похоже, но решаются по-разному. Схема помогает быстро увидеть, где скорости складываются, а где важна разность.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 ту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умножения берут деление или наоборот. Чтобы не ошибиться, сначала нужно понять, что известно: скорость, время или расстояние.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смысл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вычислений полезно спросить себя: может ли человек пройти такое расстояние за это время? Если число выглядит странно, решение стоит перепроверить.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заданиях достаточно одного действия. Если известны скорость и время, расстояние находят умножением. Получается коротко, ясно и совсем не страшно.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 с одним действием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расстояние и время, скорость находят делением. Такой способ помогает понять, как далеко успел пройти, проехать или проплыть объект за заданный промежуток.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простые задачи учат выбирать нужную формулу без лишних шагов. Это как выбрать правильный ключ: один поворот — и задача открыта.
</a:t>
            </a:r>
            <a:endParaRPr lang="en-US" sz="11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 и из учебника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школу и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идёт в школу пешком, а после уроков возвращается домой на автобусе. В одной задаче можно встретить и скорость, и время, и расстояние, а картинка с дорогой сразу подсказывает направление движения.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пробежка, велосипед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кто-то гуляет медленно, кто-то бежит быстрее, а кто-то мчится на велосипеде. Учебная задача превращает такой обычный сюжет в короткий счёт, где важно только внимательно прочитать условие и не перепутать единицы.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Самолёт, поезд и лодка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легко встретить поезд, самолёт или лодку, хотя в жизни они не стоят рядом на одной дорожке. Такие примеры помогают представить разные скорости и увидеть, как математика описывает движение вокруг нас.
</a:t>
            </a:r>
            <a:endParaRPr lang="en-US" sz="13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решение задачи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заметить ошибку до записи ответа и убедиться, что вычисление подходит к условию.
</a:t>
            </a:r>
            <a:endParaRPr lang="en-US" sz="9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время и расстояние связаны тремя формулами: s = v × t, v = s : t и t = s : v. Если известны две величины, третью можно найти без лишних догадок.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навстречу скорости складываются, потому что объекты сближаются. Так же складываются скорости при движении в противоположных направлениях, только расстояние между ними увеличивается.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вдогонку важна разность скоростей: она показывает, насколько быстрее идёт догоняющий объект. Чем больше эта разность, тем скорее произойдёт встреча.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задачах единицы измерения должны быть одинаковыми. Если где-то встречаются минуты, часы, метры или километры, сначала нужно проверить, удобно ли их сравнивать.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к концу урока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задачи на движение становятся понятными
</a:t>
            </a:r>
            <a:endParaRPr lang="en-US" sz="2215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три величины, три формулы и внимательно смотреть на схему, задачи на движение уже не кажутся хитрыми. Немного внимания — и математика сама подсказывает верный путь.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2026-05-24T11:09:53Z</dcterms:created>
  <dcterms:modified xsi:type="dcterms:W3CDTF">2026-05-24T11:09:53Z</dcterms:modified>
</cp:coreProperties>
</file>