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Двусложные и трёхсложные стихотворные размеры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ритм делает стих звучным, запоминающимся и выразительным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поэт строит ритм строки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Стихотворный размер показывает, как в строке повторяются ударные и безударные слоги. По этому рисунку стих звучит музыкально, а ученик может узнать ямб, хорей, дактиль, амфибрахий и анапест.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Слог, ударение и стопа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— это часть слова, которую мы произносим за один выдох. В стихе именно слоги образуют ритмический рисунок строки и помогают его считать.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Стопа — это повторяющаяся группа ударных и безударных слогов. Именно по стопам сравнивают строки и называют размер произведения.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выделяет один слог сильнее других. Оно слышно в каждом слове и становится главным ориентиром, когда мы определяем стихотворный размер.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ритм строки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 слабые слоги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слоги звучат заметнее, а безударные — мягче и короче. Когда такие слоги повторяются по одному образцу, строка получает чёткий ритм.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 чтении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выразительном чтении этот рисунок легко услышать. Схема слогов, выделение ударений и цветовая разметка помогают увидеть, что ритм стиха устроен закономерно.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647833"/>
            <a:ext cx="10121400" cy="48374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двусложные и трёхсложные размеры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пяти размеров по схеме и числу слогов в стопе.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Двусложные размеры имеют по 2 слога в стопе, трёхсложные — по 3. Главное различие между ними определяется местом ударения.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стихотворных размеров из школьного курса литературы, 6 класс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Ямб: ударение на втором слоге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Ямб строится по схеме безударный слог — ударный слог. Такой рисунок в русской поэзии встречается очень часто и звучит естественно.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размер обычно воспринимается спокойно, ровно и плавно. Он хорошо подходит для повествовательных и торжественных строк, где важна ясность звучания.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ямб легко по схеме та-ТÁ, та-ТÁ. В школьных примерах этим размером написаны многие строки Пушкина, Лермонтова и Некрасова.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581" y="3234319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125" y="6618344"/>
            <a:ext cx="753300" cy="6696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Хорей: ударение на первом слоге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начало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Хорей начинается с ударного слога, поэтому строка сразу звучит уверенно и чётко. Такой старт делает ритм заметным с первых слов.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Напевность и энергия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размер часто кажется бодрым, ритмичным и песенным. Он хорошо подходит для коротких выразительных строк, считалок и стихов для детей.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 запоминания
</a:t>
            </a:r>
            <a:endParaRPr lang="en-US" sz="2800" dirty="0"/>
          </a:p>
        </p:txBody>
      </p:sp>
      <p:sp>
        <p:nvSpPr>
          <p:cNvPr id="12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Хорей легко узнаётся по образцу ТÁ-та, ТÁ-та. Если в нескольких строках ударение стабильно стоит первым, перед нами хорей.
</a:t>
            </a:r>
            <a:endParaRPr lang="en-US" sz="2400" dirty="0"/>
          </a:p>
        </p:txBody>
      </p:sp>
      <p:sp>
        <p:nvSpPr>
          <p:cNvPr id="13" name="Text 7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размера состоят из двух слогов, но звучат по-разному из-за места ударения в стопе.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Ямб начинается мягче и воспринимается плавнее, а хорей сразу задаёт более резкий и бодрый ритм.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двусложных размеров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схема ямба и хорея; 6 класс литературы
</a:t>
            </a:r>
            <a:endParaRPr lang="en-US" sz="145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Строка, которая звучит ровно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Ямб часто выбирают для спокойного и связного рассказа. В таком тексте ритм не отвлекает от смысла, а помогает читать размеренно и уверенно. Поэтому он хорошо подходит для стихов с торжественной или повествовательной интонацией.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Песенный ритм и яркий старт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Хорей легко представить в песне, считалке или сказочном вступлении. Ударение в начале каждой стопы делает звучание заметным и живым. Такой ритм помогает передать движение, игру и быстрое развитие действия.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показать на уроке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удобно взять знакомые строки, подчеркнуть ударения и рядом показать схему слогов. Тогда становится видно, как одинаковый размер меняет настроение текста и помогает отличать один способ звучания от другого.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слышны ямб и хорей
</a:t>
            </a:r>
            <a:endParaRPr lang="en-US" sz="5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Дактиль состоит из одного ударного и двух безударных слогов. Его схема — ТÁ-та-та, и она повторяется через три слога.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Дактиль: ударение в начале стопы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размер звучит мягко, плавно и немного протяжно. Он часто помогает передать картины природы, спокойное движение и лирическое настроение.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6 классе дактиль удобно определять на слух, потому что ударение стоит в начале стопы. Если рисунок повторяется одинаково, размер легко узнать.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Амфибрахий: ударение в середине стопы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Амфибрахий состоит из трёх слогов: безударный, ударный, безударный. Такая схема делает строку плавной и помогает услышать мягкий, уравновешенный ритм.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амфибрахия от дактиля и анапеста — ударение стоит в центре стопы. Именно это положение ударного слога определяет его узнаваемый рисунок.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чтении вслух амфибрахий звучит спокойно и размеренно, без резких скачков. Поэтому он хорошо подходит для лирических строк и описаний неспешного движения.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разбора полезно отмечать ударения в нескольких строках подряд. Так легче увидеть повторяющуюся схему та-ТÁ-та и не спутать размер с другим трёхсложным ритмом.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Анапест: ударение в конце стопы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ритма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Анапест открывается двумя безударными слогами, поэтому строка звучит как плавный разгон перед ударением.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 стихе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Анапест часто создаёт ощущение движения вперёд, ожидания или внутреннего подъёма, что особенно заметно в выразительном чтении.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стопы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стопы появляется ударный слог: та-та-ТÁ. Из-за этого ритм воспринимается как нарастающий и стремительный.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стихотворный размер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школьного разбора основан на сравнении ударений и повторяющейся схемы в нескольких строках текста.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показывают только число слогов в стопе, но не темп чтения: он зависит от слов и интонации строки.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Двусложные размеры имеют по два слога в стопе, а трёхсложные — по три; место ударения помогает различить каждый размер.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пяти стихотворных размеров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русскому стихосложению; схема составлена по школьным определениям.
</a:t>
            </a:r>
            <a:endParaRPr lang="en-US" sz="145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773" y="2580253"/>
            <a:ext cx="632400" cy="505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4173" y="4475475"/>
            <a:ext cx="5376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6773" y="6536008"/>
            <a:ext cx="632400" cy="562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86773" y="8570396"/>
            <a:ext cx="632400" cy="562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размер влияет на настроение стиха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Ямб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ровное и спокойное звучание, которое нередко воспринимается как чуть более торжественное и собранное. Такой ритм помогает передавать ясность мысли и плавное развитие текста.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Хорей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Дает бодрый, чёткий и напевный ритм. Он сразу привлекает внимание и подходит для строк, где важно ощущение энергии, живого начала и яркого интонационного подъёма.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Дактиль и амфибрахий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размеры звучат мягко и плавно, но по-разному: дактиль — более протяжно, амфибрахий — более уравновешенно. Оба хорошо передают спокойное движение и лирическое настроение.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Анапест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чувство нарастания, ожидания и движения вперёд. Такой ритм особенно заметен в строках, где поэт хочет усилить внутреннее напряжение или передать динамику события.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ритмичные стихи легче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стихотворении повторяется одинаковая схема слогов, мозг быстрее улавливает порядок строк. Ритм работает как опора, поэтому текст легче читать вслух и воспроизводить по памяти.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хорошо запоминаются считалки, песенные куплеты и короткие стихотворения: в них размер слышен отчётливо. Помогают также разметка ударений, деление на стопы и цветовое выделение схемы.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530467"/>
            <a:ext cx="10121400" cy="48374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повторение размеров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быстро увидеть схему, число слогов в стопе и общее звучание каждого размера.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и место ударения позволяют быстро отличить размеры; двусложные и трёхсложные группы различаются прежде всего числом слогов в стопе.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определения стихотворных размеров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стопа повторяется одинаково, размер определяется точнее. Поэтому важно не спешить с ответом и сначала проверить весь ритмический рисунок текста.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делать вывод по одной строке: в начале стихотворения ритм может быть неочевидным. Надёжнее анализировать несколько строк подряд и сравнивать схему.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путать размер с рифмой. Рифма звучит в конце строк, а размер определяет повтор ударных и безударных слогов внутри стиха.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считать только слоги и забывать об ударении: именно его положение показывает, к какому размеру относится строка и как повторяется ритм.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 размера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восприятие размера влияют не только схема, но и смысл текста, поэтому один и тот же ритм в разных стихах звучит по-разному.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связан с эмоциональным эффектом: одни размеры звучат спокойнее, другие — энергичнее. Это помогает поэту точнее передавать настроение.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ритмов по впечатлению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наблюдений за звучанием стихотворных размеров; дата не требуется.
</a:t>
            </a:r>
            <a:endParaRPr lang="en-US" sz="145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Размеры, которые помогают услышать стих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можно уверенно различать ямб, хорей, дактиль, амфибрахий и анапест по месту ударения в стопе. Именно ритм делает стих музыкальным, выразительным и легко узнаваемым.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2026-05-18T19:13:36Z</dcterms:created>
  <dcterms:modified xsi:type="dcterms:W3CDTF">2026-05-18T19:13:36Z</dcterms:modified>
</cp:coreProperties>
</file>