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Удивительная вода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каждый день — и она умеет удивлять.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воду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живёт в стакане, в реке, в облаке и даже в снегу. Она нужна дома, в школе и в природе, потому что без неё не могут жить люди, животные и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быть жидкой, твёрдой и газообразной. Она меняет свой вид при нагревании и охлаждении, словно волшебница из природы.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есть у воды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Капля-путешественница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капля живёт в море или океане. Там она может долго греться на солнце, пока не станет лёгкой и не отправится в новое путешествие по небу.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Поднявшись вверх, капля охлаждается и собирается с другими капельками. Вместе они становятся облаком, которое медленно плывёт над землёй, как большой мягкий корабль.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или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облако не удерживает их. Тогда вода падает вниз дождём или снегом, возвращаясь на землю, в леса, поля и дворы.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 река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капля может попасть в ручей, потом в реку и снова в море. Так вода всё время движется и не забывает своё любимое путешествие.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без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повторяется снова и снова. Поэтому говорят, что вода путешествует по кругу: море, небо, дождь, река — и снова море.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пар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вода превращается в пар. Его нельзя увидеть так же ясно, как капли, но он поднимается в воздух всё выше и выше.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холодном воздухе пар остывает и снова становится маленькими капельками. Из них собираются облака, которые плывут над землёй.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облаков выпадает дождь или снег. Потом вода попадает в почву, ручьи, реки, озёра и моря, чтобы путь начался заново.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согревают воду в морях, реках, озёрах и лужах. От тепла часть воды начинает незаметно подниматься вверх.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прозрачная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легко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пропускает свет почти без помех. Поэтому через неё можно увидеть камешки на дне лужи или рыбок в аквариуме.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имеет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воде нет грязи, песка и ила, она остаётся прозрачной. Такая вода выглядит светлой и почти невидимой, как будто её и нет.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воде много частиц, она становится мутной. Свету труднее пройти сквозь такую воду, поэтому дно и предметы видно хуже.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помогает нам замечать, что находится в воде. А в природе она показывает, насколько вода чистая и подходит ли она для жизни.
</a:t>
            </a:r>
            <a:endParaRPr lang="en-US" sz="11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растворять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44825" y="1508882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добавим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сахар или соль в воду, они постепенно исчезают из виду. На самом деле они не пропадают, а смешиваются с водой очень маленькими частицами.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1244825" y="2284023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размешаем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мешаем ложкой, растворение идёт быстрее. Вода помогает веществам распределяться равномерно, поэтому чай становится сладким, а суп — солёным.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1244825" y="3059164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полезно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вода переносит полезные вещества к корням растений. Так растения получают питание, а живые организмы могут использовать нужные им вещества.
</a:t>
            </a:r>
            <a:endParaRPr lang="en-US" sz="963" dirty="0"/>
          </a:p>
        </p:txBody>
      </p:sp>
      <p:sp>
        <p:nvSpPr>
          <p:cNvPr id="13" name="Text 5"/>
          <p:cNvSpPr txBox="1"/>
          <p:nvPr/>
        </p:nvSpPr>
        <p:spPr>
          <a:xfrm>
            <a:off x="1244825" y="3853700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растворять делает воду удобной дома и в школе. С её помощью мы готовим еду, моем посуду и поддерживаем чистоту вокруг.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жить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капля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человека тоже есть вода, и её там очень много. Она помогает двигаться, расти и чувствовать себя хорошо. Без воды человеку было бы трудно даже просто играть и учиться.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пьёт корнями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нет стакана, но вода ему всё равно нужна. Корни тянут её из земли, а потом она помогает листьям и стволу расти вверх, словно маленький природный насос.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важна для всех
</a:t>
            </a:r>
            <a:pPr algn="ctr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растения и люди зависят от воды каждый день. Она не просто рядом — она участвует в жизни почти незаметно, но очень важно, как настоящий помощник природы.
</a:t>
            </a:r>
            <a:endParaRPr lang="en-US" sz="10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тёплый и влажный, вода легче поднимается вверх. Её невидимые частицы путешествуют над землёй вместе с воздухом.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воздух поднимается, тем он холоднее. Там водяной пар начинает собираться в маленькие капельки, которые уже можно назвать облачными.
</a:t>
            </a:r>
            <a:endParaRPr lang="en-US" sz="936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крошечных капелек появляются облака. Если такие капельки образуются близко к земле, мы видим туман — будто небо спустилось на прогулку.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они падают вниз дождём или снегом. Так вода помогает менять погоду и возвращаться на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капля делает круг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в природе от нагрева до возвращения в моря и океаны.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снег и морозные чудеса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застывает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очень холодно, вода теряет тепло и превращается в лёд. Он твёрдый, скользкий и может лежать на земле, в луже или на ветках целыми днями.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из кристаллов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тоже сделан из замёрзшей воды, только его частицы очень маленькие и похожи на красивые звёздочки. Поэтому снежинка выглядит так нарядно, будто её рисовал художник-мороз.
</a:t>
            </a:r>
            <a:endParaRPr lang="en-US" sz="1416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занимает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воду налить в бутылку и вынести на сильный мороз, она может расшириться и треснуть ёмкость. Лёд занимает больше места, чем жидкая вода, и это важно помнить.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чудеса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помогают нам видеть зиму во всей красе: они укрывают землю, блестят на солнце и напоминают, что вода умеет менять свой вид не хуже волшебника.
</a:t>
            </a:r>
            <a:endParaRPr lang="en-US" sz="14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 стакане не исчезает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стакан на солнце, вода постепенно нагревается. Часть её превращается в пар и поднимается в воздух, хотя мы уже не видим эти крошечные частички.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Испарившаяся вода не пропадает навсегда. Она становится невидимой для глаз и может смешаться с воздухом, а потом снова появиться там, где станет прохладнее.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вода может вернуться в виде облака, дождя или росы. Так стакан кажется пустеющим, но на самом деле вода просто отправляется в короткое путешествие.
</a:t>
            </a:r>
            <a:endParaRPr lang="en-US" sz="14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вода на нашей планете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синяя ширь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Землю издалека, сразу заметно, что большая часть её поверхности покрыта морями и океанами. Вода там солёная, и она выглядит как огромная синяя гладь. Именно в этих местах хранится основная часть земной воды.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ручьи и озёра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ледники хранят пресную воду, которая особенно нужна людям, растениям и животным. Её меньше, чем солёной, поэтому каждый чистый ручей и каждое озеро очень важны. Даже под землёй вода тихо ждёт своего часа.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73016"/>
            <a:ext cx="513600" cy="41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еда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пьют воду каждый день, а ещё используют её для приготовления супа, чая и каши. Без воды еда была бы совсем не такой вкусной и полезной.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мыть руки, умываться, чистить зубы и стирать вещи. Благодаря ей мы остаёмся опрятными, а дом и школа выглядят аккуратно.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вода нужна для роста и питания. Ею поливают цветы на подоконнике, грядки в саду и деревья во дворе, чтобы всё зелёное не грустило.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 только дома, но и на заводах, в садах и в мастерских. Она помогает людям трудиться, поддерживать порядок и создавать много нужных вещей.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прячется вокруг нас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прячется в облаках, тумане, росе и снеге. Иногда она будто играет в прятки и становится заметной только утром, когда на траве блестят маленькие капли.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фруктах, овощах, супе и чае тоже есть вода. Поэтому огурец, арбуз и яблоко такие сочные, а горячий чай после прогулки так приятно согревает.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живых телах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 в растениях, животных и человеке. Она помогает телу работать, переносить вещества и оставаться живым. Даже внутри нас она трудится без выходных.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выдыхаем воздух, вместе с ним выходит влага. Поэтому стекло может слегка запотеть, если подышать на него. Вода рядом даже тогда, когда мы её не замечаем.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окружает нас постоянно: в кране, в чашке, на улице и в природе. Она тихо присутствует почти везде и делает мир живым и удобным.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воду надо беречь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44825" y="1508882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мало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много солёной воды, а чистой пресной гораздо меньше. Именно она нужна людям, животным и растениям каждый день, поэтому её особенно важно не тратить зря.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1244825" y="2284023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мусор и грязь попадают в реки и озёра, вода становится вредной. Её уже нельзя спокойно пить, а живым существам в такой воде трудно и небезопасно.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1244825" y="3059164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 без нужды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кран открыт слишком долго, вода уходит впустую. Кажется, что это всего лишь струйка, но из маленьких капель набегает большой расход, как из многих шагов получается длинная дорога.
</a:t>
            </a:r>
            <a:endParaRPr lang="en-US" sz="938" dirty="0"/>
          </a:p>
        </p:txBody>
      </p:sp>
      <p:sp>
        <p:nvSpPr>
          <p:cNvPr id="13" name="Text 5"/>
          <p:cNvSpPr txBox="1"/>
          <p:nvPr/>
        </p:nvSpPr>
        <p:spPr>
          <a:xfrm>
            <a:off x="1244825" y="3853700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несложно: закрывать кран, не бросать мусор в водоёмы и пользоваться водой аккуратно. Такие привычки помогают природе и показывают, что мы умеем заботиться о мире.
</a:t>
            </a:r>
            <a:endParaRPr lang="en-US" sz="9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с водой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соль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размешать в воде сахар или соль. Они исчезнут из виду, потому что растворятся. Этот опыт показывает, что вода умеет помогать веществам смешиваться.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из воды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воду в морозильник и через время посмотрите, что получится. Жидкая вода станет твёрдым льдом, а значит, вода умеет менять своё состояние.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край салфетки в воду и посмотрите, как влага медленно поднимается вверх. Это интересный опыт, который показывает, что вода может двигаться даже без ложки.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стебель растения в воду, оно сможет получать влагу и питание. Так становится понятно, что вода нужна не только нам, но и зелёным друзьям.
</a:t>
            </a:r>
            <a:endParaRPr lang="en-US" sz="10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59708"/>
            <a:ext cx="483900" cy="43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маленькая, но сильная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Точит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капли кажутся безобидными, но вместе они могут медленно размывать камень. Со временем вода делает в нём трещинки, а потом и заметные дорожки.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реки не стоят на месте. Они понемногу уносят песок и землю, из-за чего берега меняют форму. Вода работает терпеливо, но очень настойчиво.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вода помогает появляться оврагам, руслам рек и красивым пещерам. Она словно художник, который не спешит, но каждый день понемногу рисует новые линии на земле.
</a:t>
            </a:r>
            <a:endParaRPr lang="en-US" sz="14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помочь воде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умывания и мытья рук кран нужно закрывать сразу. Так вода не будет утекать зря, а дома и в школе станет чуть больше заботы о природе.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в воде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в реки, озёра и лужи мусор. От него вода становится грязной, а животным и растениям в ней становится труднее жить и дышать.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воду аккуратно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моем руки, чистим зубы или поливаем цветы, важно брать только нужное количество воды. Тогда она служит дольше и не расходуется напрасно.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Напоминать другим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кто-то забыл закрыть кран или бросил бумажку мимо урны, можно спокойно напомнить. Маленькая вежливость помогает воде и делает добрее весь день.
</a:t>
            </a:r>
            <a:endParaRPr lang="en-US" sz="11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большая помощница планеты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вода умеет меняться, путешествовать, растворять вещества и помогать всему живому. Она тихая, но очень важная. Поэтому беречь воду должен каждый.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2026-05-25T17:08:57Z</dcterms:created>
  <dcterms:modified xsi:type="dcterms:W3CDTF">2026-05-25T17:08:57Z</dcterms:modified>
</cp:coreProperties>
</file>