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Фонвизин: писатель, комедиограф, просветитель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высмеивал пороки и учил ценить образование, честь и гражданский долг.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Фонвизина и литература XVIII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Екатерине II в России укреплялись идеи Просвещения: разум, знания и служение обществу. Театр и комедия стали способом говорить о пороках и воспитывать нравственность — через смех, понятный зрителю.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родился в 1745 году в Москве в дворянской семье. Ранний круг общения и условия дома подготовили его к учебе и интересу к книгам, а позже — к театру.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Учился в гимназии при Московском университете. Там он получил хорошую языковую подготовку и познакомился с европейской культурой, что расширило его кругозор.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помогло ему рано увлечься литературой, переводами и сценическими сюжетами. Именно знание языков и чтение стали основой его сатирической манеры и точных наблюдений.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происхождение и образование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 и служба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первые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Свою литературную работу Фонвизин начинал как переводчик и автор небольших произведений. Так он оттачивал язык, учился создавать выразительные образы и передавать мысли точно.
</a:t>
            </a:r>
            <a:endParaRPr lang="en-US" sz="1155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работал в государственных учреждениях. Контакты с реальной жизнью чиновников помогли увидеть, как решения принимаются на практике, а не на словах.
</a:t>
            </a:r>
            <a:endParaRPr lang="en-US" sz="1193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двором и бытом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при дворе и в дворянской среде дал ему материал для сатиры. Он замечал привычки, которые кажутся «нормальными», но на самом деле мешают делу и людям.
</a:t>
            </a:r>
            <a:endParaRPr lang="en-US" sz="1183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ответ на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усилила его интерес к общественным вопросам. Наблюдения превратились в правдивые характеры в комедиях, где высмеиваются грубость, ложь и невежество.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русский театр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комедия и 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считается одним из основателей русской бытовой комедии XVIII века. Его пьесы держатся на разговорной манере, ярких характерах и столкновении взглядов на жизнь.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публичный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театр становится местом, где видно, как пороки общества рождаются в воспитании. Поэтому сцену можно воспринимать как публичное осуждение невежества и самодурства.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Даты: общеизвестная биография Д. И. Фонвизина (1745–1792), включая 1769 и 1782 годы.
</a:t>
            </a:r>
            <a:endParaRPr lang="en-US" sz="694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крупных комедий Фонвизин продолжал работать с темами общественных нравов, используя жизненный опыт и наблюдения.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главные произведения приходятся на зрелые годы — когда накопились знания о людях и причины для сатиры стали особенно ясными.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«Бригадир»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1769 год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создаёт комедию «Бригадир». В ней высмеиваются подражание чужим нравам и светская болтовня, когда вместо дела остаются пустые слова.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ситуации и типы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на смешных происшествиях и узнаваемых людях. Зритель видит, как культурная необразованность превращается в грубость и нелепые поступки.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русской сатире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«Бригадир» становится важной ступенью для русской сатирической комедии. Смех здесь работает как намёк: пора менять отношение к знанию и уважению к людям.
</a:t>
            </a:r>
            <a:endParaRPr lang="en-US" sz="11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2673"/>
            <a:ext cx="4389600" cy="19559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«Недоросля» и их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пьесе персонажи различаются по поступкам и нравственным ориентирам, а конфликт строится на противопоставлении ценностей.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Простаковы и Митрофан воплощают невежество и ложные привычки, а Софья, Стародум и Правдин утверждают ценность образования, достоинства и честного поведения.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персонажей и их роли в комедии «Недоросль» (обобщение по сюжету).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«Недоросле»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от быта Простаковых к борьбе за судьбу Софьи и нравственной развязке.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Митрофан избегает учёбы и перекладывает ответственность, поэтому его образ смешон и одновременно тревожен.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Комедийный характер Митрофана в «Недоросле» (по тексту пьесы).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объединяет лень, грубость и безответственность.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и нравственный выбор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в «Недоросле» говорит о чести и совести как о внутреннем ориентире человека. Он противопоставляет богатству и внешнему чину достоинство, основанное на трудолюбии, правде и верности долгу.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рассуждения слышны просветительские идеи XVIII века: образование и разум помогают человеку выбирать правильно. Поэтому Стародум становится голосом здравого смысла и мерилом для остальных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высмеивает Фонвизин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текстовой тематике комедий Фонвизина; точных статистических долей не приводится.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у Фонвизина связаны между собой: невежество тянет за собой жадность и жестокость, а затем закрепляется лицемерием, раболепием и слепым подражанием.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главный источник комического разоблачения — именно невежество: оно делает остальные недостатки «нормой» поведения. Смех работает как призыв к исправлению.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строит речь на живом разговоре: короткие реплики, неожиданные ответы, пословицы и меткие характеристики. Из-за этого персонажи звучат «по-настоящему», а зритель быстро считывает их характеры.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комедий Фонвизина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и формулировки работают как подсказка: читатель понимает отношение автора к персонажу ещё до главных поступков. Так язык становится частью сатиры, а не просто средством описания.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из несоответствия слов и дел: герой может говорить о чести, но поступать грубо или корыстно. Повторы и резкие оценки усиливают это противоречие и делают сцену особенно выразительной.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точности и ритму реплик пьесы легко цитируются. Поэтому комедии Фонвизина продолжают изучать как образцы ясной, образной русской речи и внимательного отношения к смыслу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98657"/>
            <a:ext cx="4389600" cy="13233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«Бригадира» и «Недоросля»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сопоставляются два произведения Фонвизина по тому, что именно становится предметом сатиры и насколько глубоко раскрывается тема воспитания и нравственного выбора.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переход: от смеха над привычками и «модой» к серьёзному разговору о том, как образование и совесть определяют судьбу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обзоры по творчеству Д. И. Фонвизина (обобщение по содержанию произведений).
</a:t>
            </a:r>
            <a:endParaRPr lang="en-US" sz="6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Фонвизина нравились публике, потому что в них узнавались реальные манеры дворянского общества: разговоры, привычки, способы «воспитывать» и относиться к людям. Смех был понятным, а ситуации — близкими.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Публика, цензура и интерес к пьесам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сатирические пьесы могли вызывать недовольство у влиятельных современников: в них прямо подмечались нравы, которые многим хотелось бы не обсуждать. Автор оспаривал ложные ценности и показывал их последствия.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оказывался среди писателей, чьи произведения воспринимали не только как литературу, но и как гражданский сигнал. Его комедии становились частью культурной жизни XVIII века и активно обсуждались.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идеи Просвещения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путь к достоинству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образование показано не как формальность, а как основа разумных решений. Герои спорят о том, чему и зачем учиться, и именно через их судьбы видно, как просветительская идея превращается в сценическое действие.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против привычки к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пороки часто держатся на слепой уверенности и «как принято». Там, где человек опирается на рассуждение и уважение к людям, конфликт теряет силу, а ложные правила перестают быть авторитетом.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Честь, совесть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Просветительский взгляд у Фонвизина связывает нравственность с поступками: честь проявляется в труде и правде, совесть — в том, как герой обращается с другими. Так геройская речь превращается в урок, обращённый к зрителю.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жизненных наблюдений к сатире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превращение личных наблюдений Фонвизина в художественные типы и общественную оценку. Логика цепочки отражает авторский путь, описанный в содержании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Фонвизина изучают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группировка причин изучения на основе школьной практики и распространённых тем обсуждения; точные статистические данные не приводятся.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обращают внимание на «педагогический» смысл пьес: зрителям и читателям легко связать проблемы воспитания с современными примерами из личного опыта.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суммировать факторы, видно преобладание учебной и разговорной узнаваемости: поэтому тексты Фонвизина остаются понятными новым поколениям, даже без специальной подготовки.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закрепил в русской литературе сатирическую комедию как серьёзный жанр. Он показал, что смех может быть точным и «работать» на общественные идеи, а не оставаться только развлечением.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Фонвизина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повлияли на развитие русской драматургии и подготовили почву для комедий XIX века. Многие приёмы Фонвизина — типажи, конфликты и социальные намёки — стали узнаваемыми ориентирами.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традиции он остался автором, который соединял сатиру, размышление о жизни и заботу о нравственном воспитании. Поэтому его произведения входят в круг самых известных страниц русской классики.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Фонвизин важен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соединил в творчестве сатиру, гражданскую мысль и тему воспитания. Его комедии разоблачают невежество, жестокость, лицемерие и ложные ценности, утверждая значение разума, чести и 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2026-05-15T06:42:36Z</dcterms:created>
  <dcterms:modified xsi:type="dcterms:W3CDTF">2026-05-15T06:42:36Z</dcterms:modified>
</cp:coreProperties>
</file>