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раскрывать скобки и получать новый многочлен.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многочлен
</a:t>
            </a:r>
            <a:endParaRPr lang="en-US" sz="380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раскрывать скобки, упрощать выражения и решать уравнения. Оно встречается в задачах на площадь, проверке формул и подготовке к формульным преобразованиям в старших классах.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алгебре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нескольких одночленов, соединённых знаками сложения или вычитания. Каждый такой одночлен называется членом многочлена и может содержать числа, буквы и степени.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выражения 3x + 2, x² − 5x + 1, 4a − 7b + 9. Они отличаются числом членов, но все записываются как сумма или разность одночленов.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определяется наибольшей степенью одночлена, входящего в его состав. Это помогает сравнивать выражения и понимать, как изменяется их сложность при умножении.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умножать многочлены, нужно уметь видеть каждый член отдельно. Тогда легче не пропустить ни одно произведение и правильно привести подобные слагаемые после раскрытия скобок.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умножается на сумму, оно должно умножиться на каждое слагаемое. Именно поэтому a(b + c) превращается в ab + ac, а не в одно произведение.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скобках несколько членов, правило остаётся тем же. Каждый член первого выражения должен быть умножен на каждый член второго, чтобы не потерять ни одного результата.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какие части выражения нужно рассматривать вместе. При умножении их раскрывают по шагам, а затем упрощают получившуюся запись.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распределительное свойство делает возможным умножение многочлена на многочлен. Без него невозможно получить полный набор произведений и правильный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как модель умножения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равны x + 2 и x + 3, то площадь находят как произведение этих выражений. Геометрическая модель сразу показывает, что умножаются обе стороны целиком.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можно мысленно разделить на четыре части: x·x, x·3, 2·x и 2·3. Каждая часть даёт отдельное произведение, которое входит в итоговую сумму.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всех частей получаем x² + 3x + 2x + 6. Затем приводим подобные слагаемые и записываем окончательно: x² + 5x + 6.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откуда берётся каждое слагаемое в ответе. Это делает правило умножения более наглядным и понятным для проверки.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многочленов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 и упрощении выражения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452" y="3328333"/>
            <a:ext cx="133444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со знаками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на плюс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двух положительных чисел или выражений получается положительный результат. Это самый простой случай, но его всё равно нужно проверять в каждом произведении.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на минус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отрицательных множителя дают положительный результат. Это правило часто помогает избежать ошибок, когда в выражении есть вычитание или отрицательный коэффициент.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и минус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знаки разные, результат будет отрицательным. Поэтому при раскрытии скобок важно внимательно смотреть на каждый множитель, особенно если один из них со знаком минус.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ставить знак у каждого отдельного произведения сразу после умножения. Так легче не перепутать ответ и правильно привести подобные слагаемые.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850" y="1120601"/>
            <a:ext cx="49650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поочерёдно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одночлен умножают на каждый член многочлена отдельно. Например, в выражении 2x(x − 4) нужно получить два произведения: 2x·x и 2x·(−4).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37850" y="2889526"/>
            <a:ext cx="49650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получаем 2x² − 8x. Этот пример показывает, как распределительное свойство работает в более короткой записи и готовит к умножению двух многочленов.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в скобках, тем внимательнее нужно работать с каждым произведением. Ошибка в одном действии меняет весь ответ.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произведений растёт очень быстро, поэтому важно действовать по порядку и не пропускать ни одного члена.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класса, теоретическая модель подсчёта произведений.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произведений получается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умножения двух двучленов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 полностью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 + 2) (x + 5) каждый член первой скобки умножается на каждый член второй. Получаются четыре произведения: x·x, x·5, 2·x и 2·5. Такой разбор помогает увидеть, что ответ строится из отдельных шагов, а не появляется сразу.
</a:t>
            </a:r>
            <a:endParaRPr lang="en-US" sz="1026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одинаковые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всех произведений запись становится длиннее: x² + 5x + 2x + 10. Затем находятся одинаковые по виду слагаемые 5x и 2x, которые можно сложить. В итоге получается короткий и удобный для работы многочлен x² + 7x + 10.
</a:t>
            </a:r>
            <a:endParaRPr lang="en-US" sz="1008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ход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 главную идею темы: важно не только раскрыть скобки, но и аккуратно привести подобные слагаемые. Если пропустить хотя бы одно произведение, итог будет неверным, поэтому полезно пересчитывать действия по порядку и сверять каждую строку.
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370720"/>
            <a:ext cx="3962400" cy="9498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типичных примеров показывают, как один и тот же алгоритм даёт разные результаты в зависимости от коэффициентов и знаков.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многочленов важно учитывать каждый член и внимательно работать со знаками: именно они меняют вид итогового многочлена.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и ответы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ответа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все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в записи есть каждое произведение членов первого и второго многочлена. Если хотя бы одно слагаемое пропущено, ответ будет неполным.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знаки и 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внимательно сравните знаки и числовые множители. Ошибка в одном знаке или коэффициенте сразу меняет значение всего выражения и делает преобразование неверным.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Приведите подобные 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найдите одинаковые по виду члены и сложите их. Именно этот шаг переводит длинную запись в более короткий и удобный многочлен.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быструю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контроля можно подставить простое число, например x = 1, в исходное выражение и в полученный ответ. Совпадение значений подтверждает правильность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многочленов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умножить один из членов на каждый член второго многочлена. В результате ответ становится короче, чем должен быть, и теряет часть слагаемых.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ошибка возникает при умножении отрицательных чисел или при переносе минуса перед скобками. Один неверный знак меняет весь итоговый многочлен.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похожие слагаемые иногда складывают или вычитают неверно. Это приводит к лишним ошибкам в коэффициентах и окончательном виде выражения.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раскрывают только часть скобок и забывают, что нужно умножить каждый член на каждый. Такое частичное выполнение правила даёт неверный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который снижает число ошибок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при умножении многочлена на многочлен в школьном курсе алгебры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 сокращённого умножения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22362" y="1193500"/>
            <a:ext cx="49092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(a+b)² = a² + 2ab + b² получается при умножении двучлена на двучлен. Здесь одинаковые произведения объединяются, поэтому в середине появляется удвоенное слагаемое.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2362" y="3012650"/>
            <a:ext cx="49092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(a−b) (a+b) = a²−b² тоже выходит из общего правила умножения многочленов. Средние слагаемые взаимно уничтожаются, и остаются только квадрат первого и квадрат второго.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в скобках, тем больше отдельных произведений нужно выписать до приведения подобных слагаемых.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действий растёт быстро: даже при двух двучленах нужно не забыть четыре произведения и затем проверить, какие из них можно объединить.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членов после умножения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примера показывают, как исходная запись превращается в сумму произведений, а затем — в упрощённый многочлен.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даёт набор отдельных произведений, а затем подобные слагаемые сокращают запись. Иногда в итоге остаётся всего два члена.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записи выражения до и после раскрытия скобок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32169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32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985" y="1294275"/>
            <a:ext cx="169650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умножение многочленов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площади прямоугольника со сторонами, заданными буквенными выражениями, стороны перемножают. Так удобно записывать и вычислять размеры в геометрических задачах.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раскрытие скобок часто нужно, чтобы убрать произведение и привести выражение к удобному виду. Это упрощает поиск неизвестного числа.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длины сторон выражены через буквы, умножение многочленов помогает преобразовать формулы и упростить запись, прежде чем выполнить дальнейшие вычисления.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и проверке формул умножение многочленов показывает, совпадает ли полученное выражение с ожидаемым результатом. Это полезно для самопроверки.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первого многочлена нужно умножить на каждый член второго. Если пропустить хотя бы одно произведение, раскрытие скобок будет выполнено неверно.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обязательно учитывайте правила знаков. Особенно внимательно проверяйте отрицательные числа и минусы перед скобками, потому что именно здесь чаще появляются ошибки.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все одинаковые по виду слагаемые нужно объединить. Этот шаг делает ответ короче, понятнее и приводит его к стандартному виду.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 — это частные случаи общего правила. Если понимать их происхождение, легче запоминать сами формулы и уверенно применять их в 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что умножение многочлена на многочлен строится на распределительном свойстве и аккуратной работе со знаками. Если соблюдать алгоритм, ответ получается быстро и без лишних ошибок.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многочленов — шаг к уверенной алгебре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2026-05-29T14:58:38Z</dcterms:created>
  <dcterms:modified xsi:type="dcterms:W3CDTF">2026-05-29T14:58:38Z</dcterms:modified>
</cp:coreProperties>
</file>